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0080625" cy="7559675"/>
  <p:notesSz cx="7556500"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p:restoredTop sz="94706"/>
  </p:normalViewPr>
  <p:slideViewPr>
    <p:cSldViewPr snapToGrid="0" snapToObjects="1">
      <p:cViewPr varScale="1">
        <p:scale>
          <a:sx n="97" d="100"/>
          <a:sy n="97" d="100"/>
        </p:scale>
        <p:origin x="60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PlaceHolder 1"/>
          <p:cNvSpPr>
            <a:spLocks noGrp="1"/>
          </p:cNvSpPr>
          <p:nvPr>
            <p:ph type="body"/>
          </p:nvPr>
        </p:nvSpPr>
        <p:spPr>
          <a:xfrm>
            <a:off x="777240" y="4777560"/>
            <a:ext cx="6217560" cy="452592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38" name="PlaceHolder 2"/>
          <p:cNvSpPr>
            <a:spLocks noGrp="1"/>
          </p:cNvSpPr>
          <p:nvPr>
            <p:ph type="hdr"/>
          </p:nvPr>
        </p:nvSpPr>
        <p:spPr>
          <a:xfrm>
            <a:off x="0" y="0"/>
            <a:ext cx="3372840" cy="50256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 </a:t>
            </a:r>
          </a:p>
        </p:txBody>
      </p:sp>
      <p:sp>
        <p:nvSpPr>
          <p:cNvPr id="39" name="PlaceHolder 3"/>
          <p:cNvSpPr>
            <a:spLocks noGrp="1"/>
          </p:cNvSpPr>
          <p:nvPr>
            <p:ph type="dt"/>
          </p:nvPr>
        </p:nvSpPr>
        <p:spPr>
          <a:xfrm>
            <a:off x="4399200" y="0"/>
            <a:ext cx="3372840" cy="50256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 </a:t>
            </a:r>
          </a:p>
        </p:txBody>
      </p:sp>
      <p:sp>
        <p:nvSpPr>
          <p:cNvPr id="40" name="PlaceHolder 4"/>
          <p:cNvSpPr>
            <a:spLocks noGrp="1"/>
          </p:cNvSpPr>
          <p:nvPr>
            <p:ph type="ftr"/>
          </p:nvPr>
        </p:nvSpPr>
        <p:spPr>
          <a:xfrm>
            <a:off x="0" y="9555480"/>
            <a:ext cx="3372840" cy="50256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 </a:t>
            </a:r>
          </a:p>
        </p:txBody>
      </p:sp>
      <p:sp>
        <p:nvSpPr>
          <p:cNvPr id="41" name="PlaceHolder 5"/>
          <p:cNvSpPr>
            <a:spLocks noGrp="1"/>
          </p:cNvSpPr>
          <p:nvPr>
            <p:ph type="sldNum"/>
          </p:nvPr>
        </p:nvSpPr>
        <p:spPr>
          <a:xfrm>
            <a:off x="4399200" y="9555480"/>
            <a:ext cx="3372840" cy="502560"/>
          </a:xfrm>
          <a:prstGeom prst="rect">
            <a:avLst/>
          </a:prstGeom>
        </p:spPr>
        <p:txBody>
          <a:bodyPr lIns="0" tIns="0" rIns="0" bIns="0" anchor="b"/>
          <a:lstStyle/>
          <a:p>
            <a:pPr algn="r"/>
            <a:fld id="{D1B18429-420E-4A5E-88AD-0BFC71B30CDD}"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ustomShape 1"/>
          <p:cNvSpPr/>
          <p:nvPr/>
        </p:nvSpPr>
        <p:spPr>
          <a:xfrm>
            <a:off x="1359000" y="952560"/>
            <a:ext cx="5105160" cy="34333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153" name="PlaceHolder 2"/>
          <p:cNvSpPr>
            <a:spLocks noGrp="1"/>
          </p:cNvSpPr>
          <p:nvPr>
            <p:ph type="body"/>
          </p:nvPr>
        </p:nvSpPr>
        <p:spPr>
          <a:xfrm>
            <a:off x="1209600" y="4719600"/>
            <a:ext cx="5406840" cy="3811320"/>
          </a:xfrm>
          <a:prstGeom prst="rect">
            <a:avLst/>
          </a:prstGeom>
        </p:spPr>
        <p:txBody>
          <a:bodyPr lIns="0" tIns="0" rIns="0" bIns="0" anchor="ct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1359000" y="952560"/>
            <a:ext cx="5105160" cy="34333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171" name="PlaceHolder 2"/>
          <p:cNvSpPr>
            <a:spLocks noGrp="1"/>
          </p:cNvSpPr>
          <p:nvPr>
            <p:ph type="body"/>
          </p:nvPr>
        </p:nvSpPr>
        <p:spPr>
          <a:xfrm>
            <a:off x="1209600" y="4719600"/>
            <a:ext cx="5406840" cy="3811320"/>
          </a:xfrm>
          <a:prstGeom prst="rect">
            <a:avLst/>
          </a:prstGeom>
        </p:spPr>
        <p:txBody>
          <a:bodyPr lIns="0" tIns="0" rIns="0" bIns="0" anchor="ct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1359000" y="952560"/>
            <a:ext cx="5105160" cy="34333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173" name="PlaceHolder 2"/>
          <p:cNvSpPr>
            <a:spLocks noGrp="1"/>
          </p:cNvSpPr>
          <p:nvPr>
            <p:ph type="body"/>
          </p:nvPr>
        </p:nvSpPr>
        <p:spPr>
          <a:xfrm>
            <a:off x="1209600" y="4719600"/>
            <a:ext cx="5406840" cy="3811320"/>
          </a:xfrm>
          <a:prstGeom prst="rect">
            <a:avLst/>
          </a:prstGeom>
        </p:spPr>
        <p:txBody>
          <a:bodyPr lIns="0" tIns="0" rIns="0" bIns="0" anchor="ct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1359000" y="952560"/>
            <a:ext cx="5105160" cy="34333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175" name="PlaceHolder 2"/>
          <p:cNvSpPr>
            <a:spLocks noGrp="1"/>
          </p:cNvSpPr>
          <p:nvPr>
            <p:ph type="body"/>
          </p:nvPr>
        </p:nvSpPr>
        <p:spPr>
          <a:xfrm>
            <a:off x="1209600" y="4719600"/>
            <a:ext cx="5406840" cy="3811320"/>
          </a:xfrm>
          <a:prstGeom prst="rect">
            <a:avLst/>
          </a:prstGeom>
        </p:spPr>
        <p:txBody>
          <a:bodyPr lIns="0" tIns="0" rIns="0" bIns="0" anchor="ct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1359000" y="952560"/>
            <a:ext cx="5105160" cy="34333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177" name="PlaceHolder 2"/>
          <p:cNvSpPr>
            <a:spLocks noGrp="1"/>
          </p:cNvSpPr>
          <p:nvPr>
            <p:ph type="body"/>
          </p:nvPr>
        </p:nvSpPr>
        <p:spPr>
          <a:xfrm>
            <a:off x="1209600" y="4719600"/>
            <a:ext cx="5406840" cy="3811320"/>
          </a:xfrm>
          <a:prstGeom prst="rect">
            <a:avLst/>
          </a:prstGeom>
        </p:spPr>
        <p:txBody>
          <a:bodyPr lIns="0" tIns="0" rIns="0" bIns="0" anchor="ct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1359000" y="952560"/>
            <a:ext cx="5105160" cy="34333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179" name="PlaceHolder 2"/>
          <p:cNvSpPr>
            <a:spLocks noGrp="1"/>
          </p:cNvSpPr>
          <p:nvPr>
            <p:ph type="body"/>
          </p:nvPr>
        </p:nvSpPr>
        <p:spPr>
          <a:xfrm>
            <a:off x="1209600" y="4719600"/>
            <a:ext cx="5406840" cy="3811320"/>
          </a:xfrm>
          <a:prstGeom prst="rect">
            <a:avLst/>
          </a:prstGeom>
        </p:spPr>
        <p:txBody>
          <a:bodyPr lIns="0" tIns="0" rIns="0" bIns="0" anchor="ct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1359000" y="952560"/>
            <a:ext cx="5105160" cy="34333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181" name="PlaceHolder 2"/>
          <p:cNvSpPr>
            <a:spLocks noGrp="1"/>
          </p:cNvSpPr>
          <p:nvPr>
            <p:ph type="body"/>
          </p:nvPr>
        </p:nvSpPr>
        <p:spPr>
          <a:xfrm>
            <a:off x="1209600" y="4719600"/>
            <a:ext cx="5406840" cy="3811320"/>
          </a:xfrm>
          <a:prstGeom prst="rect">
            <a:avLst/>
          </a:prstGeom>
        </p:spPr>
        <p:txBody>
          <a:bodyPr lIns="0" tIns="0" rIns="0" bIns="0" anchor="ct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ustomShape 1"/>
          <p:cNvSpPr/>
          <p:nvPr/>
        </p:nvSpPr>
        <p:spPr>
          <a:xfrm>
            <a:off x="1359000" y="952560"/>
            <a:ext cx="5105160" cy="34333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155" name="PlaceHolder 2"/>
          <p:cNvSpPr>
            <a:spLocks noGrp="1"/>
          </p:cNvSpPr>
          <p:nvPr>
            <p:ph type="body"/>
          </p:nvPr>
        </p:nvSpPr>
        <p:spPr>
          <a:xfrm>
            <a:off x="1209600" y="4719600"/>
            <a:ext cx="5406840" cy="3811320"/>
          </a:xfrm>
          <a:prstGeom prst="rect">
            <a:avLst/>
          </a:prstGeom>
        </p:spPr>
        <p:txBody>
          <a:bodyPr lIns="0" tIns="0" rIns="0" bIns="0" anchor="ct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1359000" y="952560"/>
            <a:ext cx="5105160" cy="34333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157" name="PlaceHolder 2"/>
          <p:cNvSpPr>
            <a:spLocks noGrp="1"/>
          </p:cNvSpPr>
          <p:nvPr>
            <p:ph type="body"/>
          </p:nvPr>
        </p:nvSpPr>
        <p:spPr>
          <a:xfrm>
            <a:off x="1209600" y="4719600"/>
            <a:ext cx="5406840" cy="3811320"/>
          </a:xfrm>
          <a:prstGeom prst="rect">
            <a:avLst/>
          </a:prstGeom>
        </p:spPr>
        <p:txBody>
          <a:bodyPr lIns="0" tIns="0" rIns="0" bIns="0" anchor="ct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p:cNvSpPr/>
          <p:nvPr/>
        </p:nvSpPr>
        <p:spPr>
          <a:xfrm>
            <a:off x="1359000" y="952560"/>
            <a:ext cx="5105160" cy="34333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159" name="PlaceHolder 2"/>
          <p:cNvSpPr>
            <a:spLocks noGrp="1"/>
          </p:cNvSpPr>
          <p:nvPr>
            <p:ph type="body"/>
          </p:nvPr>
        </p:nvSpPr>
        <p:spPr>
          <a:xfrm>
            <a:off x="1209600" y="4719600"/>
            <a:ext cx="5406840" cy="3811320"/>
          </a:xfrm>
          <a:prstGeom prst="rect">
            <a:avLst/>
          </a:prstGeom>
        </p:spPr>
        <p:txBody>
          <a:bodyPr lIns="0" tIns="0" rIns="0" bIns="0" anchor="ct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1359000" y="952560"/>
            <a:ext cx="5105160" cy="34333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161" name="PlaceHolder 2"/>
          <p:cNvSpPr>
            <a:spLocks noGrp="1"/>
          </p:cNvSpPr>
          <p:nvPr>
            <p:ph type="body"/>
          </p:nvPr>
        </p:nvSpPr>
        <p:spPr>
          <a:xfrm>
            <a:off x="1209600" y="4719600"/>
            <a:ext cx="5406840" cy="3811320"/>
          </a:xfrm>
          <a:prstGeom prst="rect">
            <a:avLst/>
          </a:prstGeom>
        </p:spPr>
        <p:txBody>
          <a:bodyPr lIns="0" tIns="0" rIns="0" bIns="0" anchor="ct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1359000" y="952560"/>
            <a:ext cx="5105160" cy="34333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163" name="PlaceHolder 2"/>
          <p:cNvSpPr>
            <a:spLocks noGrp="1"/>
          </p:cNvSpPr>
          <p:nvPr>
            <p:ph type="body"/>
          </p:nvPr>
        </p:nvSpPr>
        <p:spPr>
          <a:xfrm>
            <a:off x="1209600" y="4719600"/>
            <a:ext cx="5406840" cy="3811320"/>
          </a:xfrm>
          <a:prstGeom prst="rect">
            <a:avLst/>
          </a:prstGeom>
        </p:spPr>
        <p:txBody>
          <a:bodyPr lIns="0" tIns="0" rIns="0" bIns="0" anchor="ct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1359000" y="952560"/>
            <a:ext cx="5105160" cy="34333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165" name="PlaceHolder 2"/>
          <p:cNvSpPr>
            <a:spLocks noGrp="1"/>
          </p:cNvSpPr>
          <p:nvPr>
            <p:ph type="body"/>
          </p:nvPr>
        </p:nvSpPr>
        <p:spPr>
          <a:xfrm>
            <a:off x="1209600" y="4719600"/>
            <a:ext cx="5406840" cy="3811320"/>
          </a:xfrm>
          <a:prstGeom prst="rect">
            <a:avLst/>
          </a:prstGeom>
        </p:spPr>
        <p:txBody>
          <a:bodyPr lIns="0" tIns="0" rIns="0" bIns="0" anchor="ct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1359000" y="952560"/>
            <a:ext cx="5105160" cy="34333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167" name="PlaceHolder 2"/>
          <p:cNvSpPr>
            <a:spLocks noGrp="1"/>
          </p:cNvSpPr>
          <p:nvPr>
            <p:ph type="body"/>
          </p:nvPr>
        </p:nvSpPr>
        <p:spPr>
          <a:xfrm>
            <a:off x="1209600" y="4719600"/>
            <a:ext cx="5406840" cy="3811320"/>
          </a:xfrm>
          <a:prstGeom prst="rect">
            <a:avLst/>
          </a:prstGeom>
        </p:spPr>
        <p:txBody>
          <a:bodyPr lIns="0" tIns="0" rIns="0" bIns="0" anchor="ct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1359000" y="952560"/>
            <a:ext cx="5105160" cy="34333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169" name="PlaceHolder 2"/>
          <p:cNvSpPr>
            <a:spLocks noGrp="1"/>
          </p:cNvSpPr>
          <p:nvPr>
            <p:ph type="body"/>
          </p:nvPr>
        </p:nvSpPr>
        <p:spPr>
          <a:xfrm>
            <a:off x="1209600" y="4719600"/>
            <a:ext cx="5406840" cy="3811320"/>
          </a:xfrm>
          <a:prstGeom prst="rect">
            <a:avLst/>
          </a:prstGeom>
        </p:spPr>
        <p:txBody>
          <a:bodyPr lIns="0" tIns="0" rIns="0" bIns="0" anchor="ct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739800" y="627120"/>
            <a:ext cx="8605440" cy="1260000"/>
          </a:xfrm>
          <a:prstGeom prst="rect">
            <a:avLst/>
          </a:prstGeom>
        </p:spPr>
        <p:txBody>
          <a:bodyPr lIns="0" tIns="0" rIns="0" bIns="0" anchor="ctr"/>
          <a:lstStyle/>
          <a:p>
            <a:endParaRPr lang="en-GB" sz="2400" b="0" strike="noStrike" spc="-1">
              <a:solidFill>
                <a:srgbClr val="FFFFFF"/>
              </a:solidFill>
              <a:uFill>
                <a:solidFill>
                  <a:srgbClr val="FFFFFF"/>
                </a:solidFill>
              </a:uFill>
              <a:latin typeface="Times New Roman"/>
            </a:endParaRPr>
          </a:p>
        </p:txBody>
      </p:sp>
      <p:sp>
        <p:nvSpPr>
          <p:cNvPr id="25" name="PlaceHolder 2"/>
          <p:cNvSpPr>
            <a:spLocks noGrp="1"/>
          </p:cNvSpPr>
          <p:nvPr>
            <p:ph type="body"/>
          </p:nvPr>
        </p:nvSpPr>
        <p:spPr>
          <a:xfrm>
            <a:off x="504000" y="1768680"/>
            <a:ext cx="9072000" cy="2090880"/>
          </a:xfrm>
          <a:prstGeom prst="rect">
            <a:avLst/>
          </a:prstGeom>
        </p:spPr>
        <p:txBody>
          <a:bodyPr lIns="0" tIns="0" rIns="0" bIns="0"/>
          <a:lstStyle/>
          <a:p>
            <a:endParaRPr lang="en-GB" sz="3200" b="0" strike="noStrike" spc="-1">
              <a:solidFill>
                <a:srgbClr val="000000"/>
              </a:solidFill>
              <a:uFill>
                <a:solidFill>
                  <a:srgbClr val="FFFFFF"/>
                </a:solidFill>
              </a:uFill>
              <a:latin typeface="Arial;Helvetica"/>
            </a:endParaRPr>
          </a:p>
        </p:txBody>
      </p:sp>
      <p:sp>
        <p:nvSpPr>
          <p:cNvPr id="26" name="PlaceHolder 3"/>
          <p:cNvSpPr>
            <a:spLocks noGrp="1"/>
          </p:cNvSpPr>
          <p:nvPr>
            <p:ph type="body"/>
          </p:nvPr>
        </p:nvSpPr>
        <p:spPr>
          <a:xfrm>
            <a:off x="504000" y="4058640"/>
            <a:ext cx="9072000" cy="2090880"/>
          </a:xfrm>
          <a:prstGeom prst="rect">
            <a:avLst/>
          </a:prstGeom>
        </p:spPr>
        <p:txBody>
          <a:bodyPr lIns="0" tIns="0" rIns="0" bIns="0"/>
          <a:lstStyle/>
          <a:p>
            <a:endParaRPr lang="en-GB" sz="3200" b="0" strike="noStrike" spc="-1">
              <a:solidFill>
                <a:srgbClr val="000000"/>
              </a:solidFill>
              <a:uFill>
                <a:solidFill>
                  <a:srgbClr val="FFFFFF"/>
                </a:solidFill>
              </a:uFill>
              <a:latin typeface="Arial;Helvetic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739800" y="627120"/>
            <a:ext cx="8605440" cy="1260000"/>
          </a:xfrm>
          <a:prstGeom prst="rect">
            <a:avLst/>
          </a:prstGeom>
        </p:spPr>
        <p:txBody>
          <a:bodyPr lIns="0" tIns="0" rIns="0" bIns="0" anchor="ctr"/>
          <a:lstStyle/>
          <a:p>
            <a:endParaRPr lang="en-GB" sz="2400" b="0" strike="noStrike" spc="-1">
              <a:solidFill>
                <a:srgbClr val="FFFFFF"/>
              </a:solidFill>
              <a:uFill>
                <a:solidFill>
                  <a:srgbClr val="FFFFFF"/>
                </a:solidFill>
              </a:uFill>
              <a:latin typeface="Times New Roman"/>
            </a:endParaRPr>
          </a:p>
        </p:txBody>
      </p:sp>
      <p:sp>
        <p:nvSpPr>
          <p:cNvPr id="28" name="PlaceHolder 2"/>
          <p:cNvSpPr>
            <a:spLocks noGrp="1"/>
          </p:cNvSpPr>
          <p:nvPr>
            <p:ph type="body"/>
          </p:nvPr>
        </p:nvSpPr>
        <p:spPr>
          <a:xfrm>
            <a:off x="504000" y="1768680"/>
            <a:ext cx="4426920" cy="2090880"/>
          </a:xfrm>
          <a:prstGeom prst="rect">
            <a:avLst/>
          </a:prstGeom>
        </p:spPr>
        <p:txBody>
          <a:bodyPr lIns="0" tIns="0" rIns="0" bIns="0"/>
          <a:lstStyle/>
          <a:p>
            <a:endParaRPr lang="en-GB" sz="3200" b="0" strike="noStrike" spc="-1">
              <a:solidFill>
                <a:srgbClr val="000000"/>
              </a:solidFill>
              <a:uFill>
                <a:solidFill>
                  <a:srgbClr val="FFFFFF"/>
                </a:solidFill>
              </a:uFill>
              <a:latin typeface="Arial;Helvetica"/>
            </a:endParaRPr>
          </a:p>
        </p:txBody>
      </p:sp>
      <p:sp>
        <p:nvSpPr>
          <p:cNvPr id="29" name="PlaceHolder 3"/>
          <p:cNvSpPr>
            <a:spLocks noGrp="1"/>
          </p:cNvSpPr>
          <p:nvPr>
            <p:ph type="body"/>
          </p:nvPr>
        </p:nvSpPr>
        <p:spPr>
          <a:xfrm>
            <a:off x="5152680" y="1768680"/>
            <a:ext cx="4426920" cy="2090880"/>
          </a:xfrm>
          <a:prstGeom prst="rect">
            <a:avLst/>
          </a:prstGeom>
        </p:spPr>
        <p:txBody>
          <a:bodyPr lIns="0" tIns="0" rIns="0" bIns="0"/>
          <a:lstStyle/>
          <a:p>
            <a:endParaRPr lang="en-GB" sz="3200" b="0" strike="noStrike" spc="-1">
              <a:solidFill>
                <a:srgbClr val="000000"/>
              </a:solidFill>
              <a:uFill>
                <a:solidFill>
                  <a:srgbClr val="FFFFFF"/>
                </a:solidFill>
              </a:uFill>
              <a:latin typeface="Arial;Helvetica"/>
            </a:endParaRPr>
          </a:p>
        </p:txBody>
      </p:sp>
      <p:sp>
        <p:nvSpPr>
          <p:cNvPr id="30" name="PlaceHolder 4"/>
          <p:cNvSpPr>
            <a:spLocks noGrp="1"/>
          </p:cNvSpPr>
          <p:nvPr>
            <p:ph type="body"/>
          </p:nvPr>
        </p:nvSpPr>
        <p:spPr>
          <a:xfrm>
            <a:off x="5152680" y="4058640"/>
            <a:ext cx="4426920" cy="2090880"/>
          </a:xfrm>
          <a:prstGeom prst="rect">
            <a:avLst/>
          </a:prstGeom>
        </p:spPr>
        <p:txBody>
          <a:bodyPr lIns="0" tIns="0" rIns="0" bIns="0"/>
          <a:lstStyle/>
          <a:p>
            <a:endParaRPr lang="en-GB" sz="3200" b="0" strike="noStrike" spc="-1">
              <a:solidFill>
                <a:srgbClr val="000000"/>
              </a:solidFill>
              <a:uFill>
                <a:solidFill>
                  <a:srgbClr val="FFFFFF"/>
                </a:solidFill>
              </a:uFill>
              <a:latin typeface="Arial;Helvetica"/>
            </a:endParaRPr>
          </a:p>
        </p:txBody>
      </p:sp>
      <p:sp>
        <p:nvSpPr>
          <p:cNvPr id="31" name="PlaceHolder 5"/>
          <p:cNvSpPr>
            <a:spLocks noGrp="1"/>
          </p:cNvSpPr>
          <p:nvPr>
            <p:ph type="body"/>
          </p:nvPr>
        </p:nvSpPr>
        <p:spPr>
          <a:xfrm>
            <a:off x="504000" y="4058640"/>
            <a:ext cx="4426920" cy="2090880"/>
          </a:xfrm>
          <a:prstGeom prst="rect">
            <a:avLst/>
          </a:prstGeom>
        </p:spPr>
        <p:txBody>
          <a:bodyPr lIns="0" tIns="0" rIns="0" bIns="0"/>
          <a:lstStyle/>
          <a:p>
            <a:endParaRPr lang="en-GB" sz="3200" b="0" strike="noStrike" spc="-1">
              <a:solidFill>
                <a:srgbClr val="000000"/>
              </a:solidFill>
              <a:uFill>
                <a:solidFill>
                  <a:srgbClr val="FFFFFF"/>
                </a:solidFill>
              </a:uFill>
              <a:latin typeface="Arial;Helvetic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739800" y="627120"/>
            <a:ext cx="8605440" cy="1260000"/>
          </a:xfrm>
          <a:prstGeom prst="rect">
            <a:avLst/>
          </a:prstGeom>
        </p:spPr>
        <p:txBody>
          <a:bodyPr lIns="0" tIns="0" rIns="0" bIns="0" anchor="ctr"/>
          <a:lstStyle/>
          <a:p>
            <a:endParaRPr lang="en-GB" sz="2400" b="0" strike="noStrike" spc="-1">
              <a:solidFill>
                <a:srgbClr val="FFFFFF"/>
              </a:solidFill>
              <a:uFill>
                <a:solidFill>
                  <a:srgbClr val="FFFFFF"/>
                </a:solidFill>
              </a:uFill>
              <a:latin typeface="Times New Roman"/>
            </a:endParaRPr>
          </a:p>
        </p:txBody>
      </p:sp>
      <p:sp>
        <p:nvSpPr>
          <p:cNvPr id="33" name="PlaceHolder 2"/>
          <p:cNvSpPr>
            <a:spLocks noGrp="1"/>
          </p:cNvSpPr>
          <p:nvPr>
            <p:ph type="body"/>
          </p:nvPr>
        </p:nvSpPr>
        <p:spPr>
          <a:xfrm>
            <a:off x="504000" y="1768680"/>
            <a:ext cx="9072000" cy="4384080"/>
          </a:xfrm>
          <a:prstGeom prst="rect">
            <a:avLst/>
          </a:prstGeom>
        </p:spPr>
        <p:txBody>
          <a:bodyPr lIns="0" tIns="0" rIns="0" bIns="0"/>
          <a:lstStyle/>
          <a:p>
            <a:endParaRPr lang="en-GB" sz="3200" b="0" strike="noStrike" spc="-1">
              <a:solidFill>
                <a:srgbClr val="000000"/>
              </a:solidFill>
              <a:uFill>
                <a:solidFill>
                  <a:srgbClr val="FFFFFF"/>
                </a:solidFill>
              </a:uFill>
              <a:latin typeface="Arial;Helvetica"/>
            </a:endParaRPr>
          </a:p>
        </p:txBody>
      </p:sp>
      <p:sp>
        <p:nvSpPr>
          <p:cNvPr id="34" name="PlaceHolder 3"/>
          <p:cNvSpPr>
            <a:spLocks noGrp="1"/>
          </p:cNvSpPr>
          <p:nvPr>
            <p:ph type="body"/>
          </p:nvPr>
        </p:nvSpPr>
        <p:spPr>
          <a:xfrm>
            <a:off x="504000" y="1768680"/>
            <a:ext cx="9072000" cy="4384080"/>
          </a:xfrm>
          <a:prstGeom prst="rect">
            <a:avLst/>
          </a:prstGeom>
        </p:spPr>
        <p:txBody>
          <a:bodyPr lIns="0" tIns="0" rIns="0" bIns="0"/>
          <a:lstStyle/>
          <a:p>
            <a:endParaRPr lang="en-GB" sz="3200" b="0" strike="noStrike" spc="-1">
              <a:solidFill>
                <a:srgbClr val="000000"/>
              </a:solidFill>
              <a:uFill>
                <a:solidFill>
                  <a:srgbClr val="FFFFFF"/>
                </a:solidFill>
              </a:uFill>
              <a:latin typeface="Arial;Helvetica"/>
            </a:endParaRPr>
          </a:p>
        </p:txBody>
      </p:sp>
      <p:pic>
        <p:nvPicPr>
          <p:cNvPr id="35" name="Picture 34"/>
          <p:cNvPicPr/>
          <p:nvPr/>
        </p:nvPicPr>
        <p:blipFill>
          <a:blip r:embed="rId2"/>
          <a:stretch/>
        </p:blipFill>
        <p:spPr>
          <a:xfrm>
            <a:off x="2292120" y="1768680"/>
            <a:ext cx="5495400" cy="4384080"/>
          </a:xfrm>
          <a:prstGeom prst="rect">
            <a:avLst/>
          </a:prstGeom>
          <a:ln>
            <a:noFill/>
          </a:ln>
        </p:spPr>
      </p:pic>
      <p:pic>
        <p:nvPicPr>
          <p:cNvPr id="36" name="Picture 35"/>
          <p:cNvPicPr/>
          <p:nvPr/>
        </p:nvPicPr>
        <p:blipFill>
          <a:blip r:embed="rId2"/>
          <a:stretch/>
        </p:blipFill>
        <p:spPr>
          <a:xfrm>
            <a:off x="2292120" y="1768680"/>
            <a:ext cx="5495400" cy="43840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739800" y="627120"/>
            <a:ext cx="8605440" cy="1260000"/>
          </a:xfrm>
          <a:prstGeom prst="rect">
            <a:avLst/>
          </a:prstGeom>
        </p:spPr>
        <p:txBody>
          <a:bodyPr lIns="0" tIns="0" rIns="0" bIns="0" anchor="ctr"/>
          <a:lstStyle/>
          <a:p>
            <a:endParaRPr lang="en-GB" sz="2400" b="0" strike="noStrike" spc="-1">
              <a:solidFill>
                <a:srgbClr val="FFFFFF"/>
              </a:solidFill>
              <a:uFill>
                <a:solidFill>
                  <a:srgbClr val="FFFFFF"/>
                </a:solidFill>
              </a:uFill>
              <a:latin typeface="Times New Roman"/>
            </a:endParaRPr>
          </a:p>
        </p:txBody>
      </p:sp>
      <p:sp>
        <p:nvSpPr>
          <p:cNvPr id="4"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739800" y="627120"/>
            <a:ext cx="8605440" cy="1260000"/>
          </a:xfrm>
          <a:prstGeom prst="rect">
            <a:avLst/>
          </a:prstGeom>
        </p:spPr>
        <p:txBody>
          <a:bodyPr lIns="0" tIns="0" rIns="0" bIns="0" anchor="ctr"/>
          <a:lstStyle/>
          <a:p>
            <a:endParaRPr lang="en-GB" sz="2400" b="0" strike="noStrike" spc="-1">
              <a:solidFill>
                <a:srgbClr val="FFFFFF"/>
              </a:solidFill>
              <a:uFill>
                <a:solidFill>
                  <a:srgbClr val="FFFFFF"/>
                </a:solidFill>
              </a:uFill>
              <a:latin typeface="Times New Roman"/>
            </a:endParaRPr>
          </a:p>
        </p:txBody>
      </p:sp>
      <p:sp>
        <p:nvSpPr>
          <p:cNvPr id="6" name="PlaceHolder 2"/>
          <p:cNvSpPr>
            <a:spLocks noGrp="1"/>
          </p:cNvSpPr>
          <p:nvPr>
            <p:ph type="body"/>
          </p:nvPr>
        </p:nvSpPr>
        <p:spPr>
          <a:xfrm>
            <a:off x="504000" y="1768680"/>
            <a:ext cx="9072000" cy="4384080"/>
          </a:xfrm>
          <a:prstGeom prst="rect">
            <a:avLst/>
          </a:prstGeom>
        </p:spPr>
        <p:txBody>
          <a:bodyPr lIns="0" tIns="0" rIns="0" bIns="0"/>
          <a:lstStyle/>
          <a:p>
            <a:endParaRPr lang="en-GB" sz="3200" b="0" strike="noStrike" spc="-1">
              <a:solidFill>
                <a:srgbClr val="000000"/>
              </a:solidFill>
              <a:uFill>
                <a:solidFill>
                  <a:srgbClr val="FFFFFF"/>
                </a:solidFill>
              </a:uFill>
              <a:latin typeface="Arial;Helvetic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739800" y="627120"/>
            <a:ext cx="8605440" cy="1260000"/>
          </a:xfrm>
          <a:prstGeom prst="rect">
            <a:avLst/>
          </a:prstGeom>
        </p:spPr>
        <p:txBody>
          <a:bodyPr lIns="0" tIns="0" rIns="0" bIns="0" anchor="ctr"/>
          <a:lstStyle/>
          <a:p>
            <a:endParaRPr lang="en-GB" sz="2400" b="0" strike="noStrike" spc="-1">
              <a:solidFill>
                <a:srgbClr val="FFFFFF"/>
              </a:solidFill>
              <a:uFill>
                <a:solidFill>
                  <a:srgbClr val="FFFFFF"/>
                </a:solidFill>
              </a:uFill>
              <a:latin typeface="Times New Roman"/>
            </a:endParaRPr>
          </a:p>
        </p:txBody>
      </p:sp>
      <p:sp>
        <p:nvSpPr>
          <p:cNvPr id="8" name="PlaceHolder 2"/>
          <p:cNvSpPr>
            <a:spLocks noGrp="1"/>
          </p:cNvSpPr>
          <p:nvPr>
            <p:ph type="body"/>
          </p:nvPr>
        </p:nvSpPr>
        <p:spPr>
          <a:xfrm>
            <a:off x="504000" y="1768680"/>
            <a:ext cx="4426920" cy="4384080"/>
          </a:xfrm>
          <a:prstGeom prst="rect">
            <a:avLst/>
          </a:prstGeom>
        </p:spPr>
        <p:txBody>
          <a:bodyPr lIns="0" tIns="0" rIns="0" bIns="0"/>
          <a:lstStyle/>
          <a:p>
            <a:endParaRPr lang="en-GB" sz="3200" b="0" strike="noStrike" spc="-1">
              <a:solidFill>
                <a:srgbClr val="000000"/>
              </a:solidFill>
              <a:uFill>
                <a:solidFill>
                  <a:srgbClr val="FFFFFF"/>
                </a:solidFill>
              </a:uFill>
              <a:latin typeface="Arial;Helvetica"/>
            </a:endParaRPr>
          </a:p>
        </p:txBody>
      </p:sp>
      <p:sp>
        <p:nvSpPr>
          <p:cNvPr id="9" name="PlaceHolder 3"/>
          <p:cNvSpPr>
            <a:spLocks noGrp="1"/>
          </p:cNvSpPr>
          <p:nvPr>
            <p:ph type="body"/>
          </p:nvPr>
        </p:nvSpPr>
        <p:spPr>
          <a:xfrm>
            <a:off x="5152680" y="1768680"/>
            <a:ext cx="4426920" cy="4384080"/>
          </a:xfrm>
          <a:prstGeom prst="rect">
            <a:avLst/>
          </a:prstGeom>
        </p:spPr>
        <p:txBody>
          <a:bodyPr lIns="0" tIns="0" rIns="0" bIns="0"/>
          <a:lstStyle/>
          <a:p>
            <a:endParaRPr lang="en-GB" sz="3200" b="0" strike="noStrike" spc="-1">
              <a:solidFill>
                <a:srgbClr val="000000"/>
              </a:solidFill>
              <a:uFill>
                <a:solidFill>
                  <a:srgbClr val="FFFFFF"/>
                </a:solidFill>
              </a:uFill>
              <a:latin typeface="Arial;Helvetic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739800" y="627120"/>
            <a:ext cx="8605440" cy="1260000"/>
          </a:xfrm>
          <a:prstGeom prst="rect">
            <a:avLst/>
          </a:prstGeom>
        </p:spPr>
        <p:txBody>
          <a:bodyPr lIns="0" tIns="0" rIns="0" bIns="0" anchor="ctr"/>
          <a:lstStyle/>
          <a:p>
            <a:endParaRPr lang="en-GB" sz="2400" b="0" strike="noStrike" spc="-1">
              <a:solidFill>
                <a:srgbClr val="FFFFFF"/>
              </a:solidFill>
              <a:uFill>
                <a:solidFill>
                  <a:srgbClr val="FFFFFF"/>
                </a:solidFill>
              </a:uFill>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739800" y="627120"/>
            <a:ext cx="8605440" cy="58420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739800" y="627120"/>
            <a:ext cx="8605440" cy="1260000"/>
          </a:xfrm>
          <a:prstGeom prst="rect">
            <a:avLst/>
          </a:prstGeom>
        </p:spPr>
        <p:txBody>
          <a:bodyPr lIns="0" tIns="0" rIns="0" bIns="0" anchor="ctr"/>
          <a:lstStyle/>
          <a:p>
            <a:endParaRPr lang="en-GB" sz="2400" b="0" strike="noStrike" spc="-1">
              <a:solidFill>
                <a:srgbClr val="FFFFFF"/>
              </a:solidFill>
              <a:uFill>
                <a:solidFill>
                  <a:srgbClr val="FFFFFF"/>
                </a:solidFill>
              </a:uFill>
              <a:latin typeface="Times New Roman"/>
            </a:endParaRPr>
          </a:p>
        </p:txBody>
      </p:sp>
      <p:sp>
        <p:nvSpPr>
          <p:cNvPr id="13" name="PlaceHolder 2"/>
          <p:cNvSpPr>
            <a:spLocks noGrp="1"/>
          </p:cNvSpPr>
          <p:nvPr>
            <p:ph type="body"/>
          </p:nvPr>
        </p:nvSpPr>
        <p:spPr>
          <a:xfrm>
            <a:off x="504000" y="1768680"/>
            <a:ext cx="4426920" cy="2090880"/>
          </a:xfrm>
          <a:prstGeom prst="rect">
            <a:avLst/>
          </a:prstGeom>
        </p:spPr>
        <p:txBody>
          <a:bodyPr lIns="0" tIns="0" rIns="0" bIns="0"/>
          <a:lstStyle/>
          <a:p>
            <a:endParaRPr lang="en-GB" sz="3200" b="0" strike="noStrike" spc="-1">
              <a:solidFill>
                <a:srgbClr val="000000"/>
              </a:solidFill>
              <a:uFill>
                <a:solidFill>
                  <a:srgbClr val="FFFFFF"/>
                </a:solidFill>
              </a:uFill>
              <a:latin typeface="Arial;Helvetica"/>
            </a:endParaRPr>
          </a:p>
        </p:txBody>
      </p:sp>
      <p:sp>
        <p:nvSpPr>
          <p:cNvPr id="14" name="PlaceHolder 3"/>
          <p:cNvSpPr>
            <a:spLocks noGrp="1"/>
          </p:cNvSpPr>
          <p:nvPr>
            <p:ph type="body"/>
          </p:nvPr>
        </p:nvSpPr>
        <p:spPr>
          <a:xfrm>
            <a:off x="504000" y="4058640"/>
            <a:ext cx="4426920" cy="2090880"/>
          </a:xfrm>
          <a:prstGeom prst="rect">
            <a:avLst/>
          </a:prstGeom>
        </p:spPr>
        <p:txBody>
          <a:bodyPr lIns="0" tIns="0" rIns="0" bIns="0"/>
          <a:lstStyle/>
          <a:p>
            <a:endParaRPr lang="en-GB" sz="3200" b="0" strike="noStrike" spc="-1">
              <a:solidFill>
                <a:srgbClr val="000000"/>
              </a:solidFill>
              <a:uFill>
                <a:solidFill>
                  <a:srgbClr val="FFFFFF"/>
                </a:solidFill>
              </a:uFill>
              <a:latin typeface="Arial;Helvetica"/>
            </a:endParaRPr>
          </a:p>
        </p:txBody>
      </p:sp>
      <p:sp>
        <p:nvSpPr>
          <p:cNvPr id="15" name="PlaceHolder 4"/>
          <p:cNvSpPr>
            <a:spLocks noGrp="1"/>
          </p:cNvSpPr>
          <p:nvPr>
            <p:ph type="body"/>
          </p:nvPr>
        </p:nvSpPr>
        <p:spPr>
          <a:xfrm>
            <a:off x="5152680" y="1768680"/>
            <a:ext cx="4426920" cy="4384080"/>
          </a:xfrm>
          <a:prstGeom prst="rect">
            <a:avLst/>
          </a:prstGeom>
        </p:spPr>
        <p:txBody>
          <a:bodyPr lIns="0" tIns="0" rIns="0" bIns="0"/>
          <a:lstStyle/>
          <a:p>
            <a:endParaRPr lang="en-GB" sz="3200" b="0" strike="noStrike" spc="-1">
              <a:solidFill>
                <a:srgbClr val="000000"/>
              </a:solidFill>
              <a:uFill>
                <a:solidFill>
                  <a:srgbClr val="FFFFFF"/>
                </a:solidFill>
              </a:uFill>
              <a:latin typeface="Arial;Helvetic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739800" y="627120"/>
            <a:ext cx="8605440" cy="1260000"/>
          </a:xfrm>
          <a:prstGeom prst="rect">
            <a:avLst/>
          </a:prstGeom>
        </p:spPr>
        <p:txBody>
          <a:bodyPr lIns="0" tIns="0" rIns="0" bIns="0" anchor="ctr"/>
          <a:lstStyle/>
          <a:p>
            <a:endParaRPr lang="en-GB" sz="2400" b="0" strike="noStrike" spc="-1">
              <a:solidFill>
                <a:srgbClr val="FFFFFF"/>
              </a:solidFill>
              <a:uFill>
                <a:solidFill>
                  <a:srgbClr val="FFFFFF"/>
                </a:solidFill>
              </a:uFill>
              <a:latin typeface="Times New Roman"/>
            </a:endParaRPr>
          </a:p>
        </p:txBody>
      </p:sp>
      <p:sp>
        <p:nvSpPr>
          <p:cNvPr id="17" name="PlaceHolder 2"/>
          <p:cNvSpPr>
            <a:spLocks noGrp="1"/>
          </p:cNvSpPr>
          <p:nvPr>
            <p:ph type="body"/>
          </p:nvPr>
        </p:nvSpPr>
        <p:spPr>
          <a:xfrm>
            <a:off x="504000" y="1768680"/>
            <a:ext cx="4426920" cy="4384080"/>
          </a:xfrm>
          <a:prstGeom prst="rect">
            <a:avLst/>
          </a:prstGeom>
        </p:spPr>
        <p:txBody>
          <a:bodyPr lIns="0" tIns="0" rIns="0" bIns="0"/>
          <a:lstStyle/>
          <a:p>
            <a:endParaRPr lang="en-GB" sz="3200" b="0" strike="noStrike" spc="-1">
              <a:solidFill>
                <a:srgbClr val="000000"/>
              </a:solidFill>
              <a:uFill>
                <a:solidFill>
                  <a:srgbClr val="FFFFFF"/>
                </a:solidFill>
              </a:uFill>
              <a:latin typeface="Arial;Helvetica"/>
            </a:endParaRPr>
          </a:p>
        </p:txBody>
      </p:sp>
      <p:sp>
        <p:nvSpPr>
          <p:cNvPr id="18" name="PlaceHolder 3"/>
          <p:cNvSpPr>
            <a:spLocks noGrp="1"/>
          </p:cNvSpPr>
          <p:nvPr>
            <p:ph type="body"/>
          </p:nvPr>
        </p:nvSpPr>
        <p:spPr>
          <a:xfrm>
            <a:off x="5152680" y="1768680"/>
            <a:ext cx="4426920" cy="2090880"/>
          </a:xfrm>
          <a:prstGeom prst="rect">
            <a:avLst/>
          </a:prstGeom>
        </p:spPr>
        <p:txBody>
          <a:bodyPr lIns="0" tIns="0" rIns="0" bIns="0"/>
          <a:lstStyle/>
          <a:p>
            <a:endParaRPr lang="en-GB" sz="3200" b="0" strike="noStrike" spc="-1">
              <a:solidFill>
                <a:srgbClr val="000000"/>
              </a:solidFill>
              <a:uFill>
                <a:solidFill>
                  <a:srgbClr val="FFFFFF"/>
                </a:solidFill>
              </a:uFill>
              <a:latin typeface="Arial;Helvetica"/>
            </a:endParaRPr>
          </a:p>
        </p:txBody>
      </p:sp>
      <p:sp>
        <p:nvSpPr>
          <p:cNvPr id="19" name="PlaceHolder 4"/>
          <p:cNvSpPr>
            <a:spLocks noGrp="1"/>
          </p:cNvSpPr>
          <p:nvPr>
            <p:ph type="body"/>
          </p:nvPr>
        </p:nvSpPr>
        <p:spPr>
          <a:xfrm>
            <a:off x="5152680" y="4058640"/>
            <a:ext cx="4426920" cy="2090880"/>
          </a:xfrm>
          <a:prstGeom prst="rect">
            <a:avLst/>
          </a:prstGeom>
        </p:spPr>
        <p:txBody>
          <a:bodyPr lIns="0" tIns="0" rIns="0" bIns="0"/>
          <a:lstStyle/>
          <a:p>
            <a:endParaRPr lang="en-GB" sz="3200" b="0" strike="noStrike" spc="-1">
              <a:solidFill>
                <a:srgbClr val="000000"/>
              </a:solidFill>
              <a:uFill>
                <a:solidFill>
                  <a:srgbClr val="FFFFFF"/>
                </a:solidFill>
              </a:uFill>
              <a:latin typeface="Arial;Helvetic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739800" y="627120"/>
            <a:ext cx="8605440" cy="1260000"/>
          </a:xfrm>
          <a:prstGeom prst="rect">
            <a:avLst/>
          </a:prstGeom>
        </p:spPr>
        <p:txBody>
          <a:bodyPr lIns="0" tIns="0" rIns="0" bIns="0" anchor="ctr"/>
          <a:lstStyle/>
          <a:p>
            <a:endParaRPr lang="en-GB" sz="2400" b="0" strike="noStrike" spc="-1">
              <a:solidFill>
                <a:srgbClr val="FFFFFF"/>
              </a:solidFill>
              <a:uFill>
                <a:solidFill>
                  <a:srgbClr val="FFFFFF"/>
                </a:solidFill>
              </a:uFill>
              <a:latin typeface="Times New Roman"/>
            </a:endParaRPr>
          </a:p>
        </p:txBody>
      </p:sp>
      <p:sp>
        <p:nvSpPr>
          <p:cNvPr id="21" name="PlaceHolder 2"/>
          <p:cNvSpPr>
            <a:spLocks noGrp="1"/>
          </p:cNvSpPr>
          <p:nvPr>
            <p:ph type="body"/>
          </p:nvPr>
        </p:nvSpPr>
        <p:spPr>
          <a:xfrm>
            <a:off x="504000" y="1768680"/>
            <a:ext cx="4426920" cy="2090880"/>
          </a:xfrm>
          <a:prstGeom prst="rect">
            <a:avLst/>
          </a:prstGeom>
        </p:spPr>
        <p:txBody>
          <a:bodyPr lIns="0" tIns="0" rIns="0" bIns="0"/>
          <a:lstStyle/>
          <a:p>
            <a:endParaRPr lang="en-GB" sz="3200" b="0" strike="noStrike" spc="-1">
              <a:solidFill>
                <a:srgbClr val="000000"/>
              </a:solidFill>
              <a:uFill>
                <a:solidFill>
                  <a:srgbClr val="FFFFFF"/>
                </a:solidFill>
              </a:uFill>
              <a:latin typeface="Arial;Helvetica"/>
            </a:endParaRPr>
          </a:p>
        </p:txBody>
      </p:sp>
      <p:sp>
        <p:nvSpPr>
          <p:cNvPr id="22" name="PlaceHolder 3"/>
          <p:cNvSpPr>
            <a:spLocks noGrp="1"/>
          </p:cNvSpPr>
          <p:nvPr>
            <p:ph type="body"/>
          </p:nvPr>
        </p:nvSpPr>
        <p:spPr>
          <a:xfrm>
            <a:off x="5152680" y="1768680"/>
            <a:ext cx="4426920" cy="2090880"/>
          </a:xfrm>
          <a:prstGeom prst="rect">
            <a:avLst/>
          </a:prstGeom>
        </p:spPr>
        <p:txBody>
          <a:bodyPr lIns="0" tIns="0" rIns="0" bIns="0"/>
          <a:lstStyle/>
          <a:p>
            <a:endParaRPr lang="en-GB" sz="3200" b="0" strike="noStrike" spc="-1">
              <a:solidFill>
                <a:srgbClr val="000000"/>
              </a:solidFill>
              <a:uFill>
                <a:solidFill>
                  <a:srgbClr val="FFFFFF"/>
                </a:solidFill>
              </a:uFill>
              <a:latin typeface="Arial;Helvetica"/>
            </a:endParaRPr>
          </a:p>
        </p:txBody>
      </p:sp>
      <p:sp>
        <p:nvSpPr>
          <p:cNvPr id="23" name="PlaceHolder 4"/>
          <p:cNvSpPr>
            <a:spLocks noGrp="1"/>
          </p:cNvSpPr>
          <p:nvPr>
            <p:ph type="body"/>
          </p:nvPr>
        </p:nvSpPr>
        <p:spPr>
          <a:xfrm>
            <a:off x="504000" y="4058640"/>
            <a:ext cx="9072000" cy="2090880"/>
          </a:xfrm>
          <a:prstGeom prst="rect">
            <a:avLst/>
          </a:prstGeom>
        </p:spPr>
        <p:txBody>
          <a:bodyPr lIns="0" tIns="0" rIns="0" bIns="0"/>
          <a:lstStyle/>
          <a:p>
            <a:endParaRPr lang="en-GB" sz="3200" b="0" strike="noStrike" spc="-1">
              <a:solidFill>
                <a:srgbClr val="000000"/>
              </a:solidFill>
              <a:uFill>
                <a:solidFill>
                  <a:srgbClr val="FFFFFF"/>
                </a:solidFill>
              </a:uFill>
              <a:latin typeface="Arial;Helvetica"/>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ustomShape 1"/>
          <p:cNvSpPr/>
          <p:nvPr/>
        </p:nvSpPr>
        <p:spPr>
          <a:xfrm>
            <a:off x="696960" y="272880"/>
            <a:ext cx="8664120" cy="6629040"/>
          </a:xfrm>
          <a:prstGeom prst="roundRect">
            <a:avLst>
              <a:gd name="adj" fmla="val 23"/>
            </a:avLst>
          </a:prstGeom>
          <a:gradFill>
            <a:gsLst>
              <a:gs pos="0">
                <a:srgbClr val="999999"/>
              </a:gs>
              <a:gs pos="50000">
                <a:srgbClr val="FFFFFF"/>
              </a:gs>
              <a:gs pos="100000">
                <a:srgbClr val="999999"/>
              </a:gs>
            </a:gsLst>
            <a:lin ang="13500000"/>
          </a:gradFill>
          <a:ln>
            <a:noFill/>
          </a:ln>
        </p:spPr>
        <p:style>
          <a:lnRef idx="0">
            <a:scrgbClr r="0" g="0" b="0"/>
          </a:lnRef>
          <a:fillRef idx="0">
            <a:scrgbClr r="0" g="0" b="0"/>
          </a:fillRef>
          <a:effectRef idx="0">
            <a:scrgbClr r="0" g="0" b="0"/>
          </a:effectRef>
          <a:fontRef idx="minor"/>
        </p:style>
      </p:sp>
      <p:sp>
        <p:nvSpPr>
          <p:cNvPr id="4" name="PlaceHolder 2"/>
          <p:cNvSpPr>
            <a:spLocks noGrp="1"/>
          </p:cNvSpPr>
          <p:nvPr>
            <p:ph type="title"/>
          </p:nvPr>
        </p:nvSpPr>
        <p:spPr>
          <a:xfrm>
            <a:off x="739800" y="627120"/>
            <a:ext cx="8605440" cy="1260000"/>
          </a:xfrm>
          <a:prstGeom prst="rect">
            <a:avLst/>
          </a:prstGeom>
        </p:spPr>
        <p:txBody>
          <a:bodyPr lIns="0" tIns="0" rIns="0" bIns="0" anchor="ctr"/>
          <a:lstStyle/>
          <a:p>
            <a:pPr algn="ctr">
              <a:lnSpc>
                <a:spcPct val="93000"/>
              </a:lnSpc>
            </a:pPr>
            <a:r>
              <a:rPr lang="en-GB" sz="4800" b="1" strike="noStrike" spc="-1">
                <a:solidFill>
                  <a:srgbClr val="4C4C4C"/>
                </a:solidFill>
                <a:uFill>
                  <a:solidFill>
                    <a:srgbClr val="FFFFFF"/>
                  </a:solidFill>
                </a:uFill>
                <a:latin typeface="Arial;Helvetica"/>
                <a:ea typeface="Arial Unicode MS"/>
              </a:rPr>
              <a:t>Click to edit Master title style</a:t>
            </a:r>
            <a:endParaRPr lang="en-GB" sz="2400" b="0" strike="noStrike" spc="-1">
              <a:solidFill>
                <a:srgbClr val="FFFFFF"/>
              </a:solidFill>
              <a:uFill>
                <a:solidFill>
                  <a:srgbClr val="FFFFFF"/>
                </a:solidFill>
              </a:uFill>
              <a:latin typeface="Times New Roman"/>
            </a:endParaRPr>
          </a:p>
        </p:txBody>
      </p:sp>
      <p:sp>
        <p:nvSpPr>
          <p:cNvPr id="2" name="PlaceHolder 3"/>
          <p:cNvSpPr>
            <a:spLocks noGrp="1"/>
          </p:cNvSpPr>
          <p:nvPr>
            <p:ph type="body"/>
          </p:nvPr>
        </p:nvSpPr>
        <p:spPr>
          <a:xfrm>
            <a:off x="504000" y="1768680"/>
            <a:ext cx="9072000" cy="4384080"/>
          </a:xfrm>
          <a:prstGeom prst="rect">
            <a:avLst/>
          </a:prstGeom>
        </p:spPr>
        <p:txBody>
          <a:bodyPr lIns="0" tIns="0" rIns="0" bIns="0"/>
          <a:lstStyle/>
          <a:p>
            <a:pPr marL="432000" indent="-324000">
              <a:buClr>
                <a:srgbClr val="000000"/>
              </a:buClr>
              <a:buSzPct val="45000"/>
              <a:buFont typeface="Wingdings" charset="2"/>
              <a:buChar char=""/>
            </a:pPr>
            <a:r>
              <a:rPr lang="en-GB" sz="3200" b="0" strike="noStrike" spc="-1">
                <a:solidFill>
                  <a:srgbClr val="000000"/>
                </a:solidFill>
                <a:uFill>
                  <a:solidFill>
                    <a:srgbClr val="FFFFFF"/>
                  </a:solidFill>
                </a:uFill>
                <a:latin typeface="Arial;Helvetica"/>
              </a:rPr>
              <a:t>Click to edit the outline text format</a:t>
            </a:r>
          </a:p>
          <a:p>
            <a:pPr marL="864000" lvl="1" indent="-324000">
              <a:buClr>
                <a:srgbClr val="000000"/>
              </a:buClr>
              <a:buSzPct val="75000"/>
              <a:buFont typeface="Symbol" charset="2"/>
              <a:buChar char=""/>
            </a:pPr>
            <a:r>
              <a:rPr lang="en-GB" sz="2400" b="0" strike="noStrike" spc="-1">
                <a:solidFill>
                  <a:srgbClr val="000000"/>
                </a:solidFill>
                <a:uFill>
                  <a:solidFill>
                    <a:srgbClr val="FFFFFF"/>
                  </a:solidFill>
                </a:uFill>
                <a:latin typeface="Arial;Helvetica"/>
              </a:rPr>
              <a:t>Second Outline Level</a:t>
            </a:r>
          </a:p>
          <a:p>
            <a:pPr marL="1296000" lvl="2" indent="-288000">
              <a:buClr>
                <a:srgbClr val="000000"/>
              </a:buClr>
              <a:buSzPct val="45000"/>
              <a:buFont typeface="Wingdings" charset="2"/>
              <a:buChar char=""/>
            </a:pPr>
            <a:r>
              <a:rPr lang="en-GB" sz="2000" b="0" strike="noStrike" spc="-1">
                <a:solidFill>
                  <a:srgbClr val="000000"/>
                </a:solidFill>
                <a:uFill>
                  <a:solidFill>
                    <a:srgbClr val="FFFFFF"/>
                  </a:solidFill>
                </a:uFill>
                <a:latin typeface="Arial;Helvetica"/>
              </a:rPr>
              <a:t>Third Outline Level</a:t>
            </a:r>
          </a:p>
          <a:p>
            <a:pPr marL="1728000" lvl="3" indent="-216000">
              <a:buClr>
                <a:srgbClr val="000000"/>
              </a:buClr>
              <a:buSzPct val="75000"/>
              <a:buFont typeface="Symbol" charset="2"/>
              <a:buChar char=""/>
            </a:pPr>
            <a:r>
              <a:rPr lang="en-GB" sz="2000" b="0" strike="noStrike" spc="-1">
                <a:solidFill>
                  <a:srgbClr val="000000"/>
                </a:solidFill>
                <a:uFill>
                  <a:solidFill>
                    <a:srgbClr val="FFFFFF"/>
                  </a:solidFill>
                </a:uFill>
                <a:latin typeface="Arial;Helvetica"/>
              </a:rPr>
              <a:t>Fourth Outline Level</a:t>
            </a:r>
          </a:p>
          <a:p>
            <a:pPr marL="2160000" lvl="4" indent="-216000">
              <a:buClr>
                <a:srgbClr val="000000"/>
              </a:buClr>
              <a:buSzPct val="45000"/>
              <a:buFont typeface="Wingdings" charset="2"/>
              <a:buChar char=""/>
            </a:pPr>
            <a:r>
              <a:rPr lang="en-GB" sz="2000" b="0" strike="noStrike" spc="-1">
                <a:solidFill>
                  <a:srgbClr val="000000"/>
                </a:solidFill>
                <a:uFill>
                  <a:solidFill>
                    <a:srgbClr val="FFFFFF"/>
                  </a:solidFill>
                </a:uFill>
                <a:latin typeface="Arial;Helvetica"/>
              </a:rPr>
              <a:t>Fifth Outline Level</a:t>
            </a:r>
          </a:p>
          <a:p>
            <a:pPr marL="2592000" lvl="5" indent="-216000">
              <a:buClr>
                <a:srgbClr val="000000"/>
              </a:buClr>
              <a:buSzPct val="45000"/>
              <a:buFont typeface="Wingdings" charset="2"/>
              <a:buChar char=""/>
            </a:pPr>
            <a:r>
              <a:rPr lang="en-GB" sz="2000" b="0" strike="noStrike" spc="-1">
                <a:solidFill>
                  <a:srgbClr val="000000"/>
                </a:solidFill>
                <a:uFill>
                  <a:solidFill>
                    <a:srgbClr val="FFFFFF"/>
                  </a:solidFill>
                </a:uFill>
                <a:latin typeface="Arial;Helvetica"/>
              </a:rPr>
              <a:t>Sixth Outline Level</a:t>
            </a:r>
          </a:p>
          <a:p>
            <a:pPr marL="3024000" lvl="6" indent="-216000">
              <a:buClr>
                <a:srgbClr val="000000"/>
              </a:buClr>
              <a:buSzPct val="45000"/>
              <a:buFont typeface="Wingdings" charset="2"/>
              <a:buChar char=""/>
            </a:pPr>
            <a:r>
              <a:rPr lang="en-GB" sz="2000" b="0" strike="noStrike" spc="-1">
                <a:solidFill>
                  <a:srgbClr val="000000"/>
                </a:solidFill>
                <a:uFill>
                  <a:solidFill>
                    <a:srgbClr val="FFFFFF"/>
                  </a:solidFill>
                </a:uFill>
                <a:latin typeface="Arial;Helvetica"/>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demeler.uleth.ca/biophysics/index.html" TargetMode="External"/><Relationship Id="rId4" Type="http://schemas.openxmlformats.org/officeDocument/2006/relationships/hyperlink" Target="https://demeler.uleth.ca/biophysics/archive/"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zoom.us/zoomrooms/softwar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stomShape 1"/>
          <p:cNvSpPr/>
          <p:nvPr/>
        </p:nvSpPr>
        <p:spPr>
          <a:xfrm>
            <a:off x="0" y="735120"/>
            <a:ext cx="10058040" cy="45720"/>
          </a:xfrm>
          <a:prstGeom prst="roundRect">
            <a:avLst>
              <a:gd name="adj" fmla="val 3569"/>
            </a:avLst>
          </a:prstGeom>
          <a:solidFill>
            <a:srgbClr val="00B8FF"/>
          </a:solidFill>
          <a:ln w="9360">
            <a:solidFill>
              <a:srgbClr val="000000"/>
            </a:solidFill>
            <a:round/>
          </a:ln>
        </p:spPr>
        <p:style>
          <a:lnRef idx="0">
            <a:scrgbClr r="0" g="0" b="0"/>
          </a:lnRef>
          <a:fillRef idx="0">
            <a:scrgbClr r="0" g="0" b="0"/>
          </a:fillRef>
          <a:effectRef idx="0">
            <a:scrgbClr r="0" g="0" b="0"/>
          </a:effectRef>
          <a:fontRef idx="minor"/>
        </p:style>
      </p:sp>
      <p:sp>
        <p:nvSpPr>
          <p:cNvPr id="43" name="CustomShape 2"/>
          <p:cNvSpPr/>
          <p:nvPr/>
        </p:nvSpPr>
        <p:spPr>
          <a:xfrm>
            <a:off x="11160" y="106200"/>
            <a:ext cx="10058040" cy="531360"/>
          </a:xfrm>
          <a:prstGeom prst="roundRect">
            <a:avLst>
              <a:gd name="adj" fmla="val 296"/>
            </a:avLst>
          </a:prstGeom>
          <a:gradFill>
            <a:gsLst>
              <a:gs pos="0">
                <a:srgbClr val="FFFFFF"/>
              </a:gs>
              <a:gs pos="100000">
                <a:srgbClr val="B3B3B3"/>
              </a:gs>
            </a:gsLst>
            <a:lin ang="5400000"/>
          </a:gradFill>
          <a:ln w="9360">
            <a:solidFill>
              <a:srgbClr val="000000"/>
            </a:solidFill>
            <a:round/>
          </a:ln>
        </p:spPr>
        <p:style>
          <a:lnRef idx="0">
            <a:scrgbClr r="0" g="0" b="0"/>
          </a:lnRef>
          <a:fillRef idx="0">
            <a:scrgbClr r="0" g="0" b="0"/>
          </a:fillRef>
          <a:effectRef idx="0">
            <a:scrgbClr r="0" g="0" b="0"/>
          </a:effectRef>
          <a:fontRef idx="minor"/>
        </p:style>
        <p:txBody>
          <a:bodyPr lIns="0" tIns="23040" rIns="0" bIns="0" anchor="ctr" anchorCtr="1"/>
          <a:lstStyle/>
          <a:p>
            <a:pPr algn="ctr">
              <a:lnSpc>
                <a:spcPct val="100000"/>
              </a:lnSpc>
            </a:pPr>
            <a:r>
              <a:rPr lang="en-US" sz="2600" b="1" i="1" strike="noStrike" spc="-1">
                <a:solidFill>
                  <a:srgbClr val="000000"/>
                </a:solidFill>
                <a:uFill>
                  <a:solidFill>
                    <a:srgbClr val="FFFFFF"/>
                  </a:solidFill>
                </a:uFill>
                <a:latin typeface="Arial"/>
                <a:ea typeface="Arial Unicode MS"/>
              </a:rPr>
              <a:t>Fundamentals of Biochemistry and Biophysics</a:t>
            </a:r>
            <a:endParaRPr lang="en-US" sz="1800" b="0" strike="noStrike" spc="-1">
              <a:solidFill>
                <a:srgbClr val="000000"/>
              </a:solidFill>
              <a:uFill>
                <a:solidFill>
                  <a:srgbClr val="FFFFFF"/>
                </a:solidFill>
              </a:uFill>
              <a:latin typeface="Arial"/>
            </a:endParaRPr>
          </a:p>
        </p:txBody>
      </p:sp>
      <p:sp>
        <p:nvSpPr>
          <p:cNvPr id="44" name="CustomShape 3"/>
          <p:cNvSpPr/>
          <p:nvPr/>
        </p:nvSpPr>
        <p:spPr>
          <a:xfrm>
            <a:off x="61920" y="914400"/>
            <a:ext cx="9954720" cy="6629040"/>
          </a:xfrm>
          <a:prstGeom prst="roundRect">
            <a:avLst>
              <a:gd name="adj" fmla="val 23"/>
            </a:avLst>
          </a:prstGeom>
          <a:solidFill>
            <a:srgbClr val="FFFFFF"/>
          </a:solidFill>
          <a:ln w="9360">
            <a:solidFill>
              <a:srgbClr val="000000"/>
            </a:solidFill>
            <a:round/>
          </a:ln>
        </p:spPr>
        <p:style>
          <a:lnRef idx="0">
            <a:scrgbClr r="0" g="0" b="0"/>
          </a:lnRef>
          <a:fillRef idx="0">
            <a:scrgbClr r="0" g="0" b="0"/>
          </a:fillRef>
          <a:effectRef idx="0">
            <a:scrgbClr r="0" g="0" b="0"/>
          </a:effectRef>
          <a:fontRef idx="minor"/>
        </p:style>
      </p:sp>
      <p:sp>
        <p:nvSpPr>
          <p:cNvPr id="45" name="CustomShape 4"/>
          <p:cNvSpPr/>
          <p:nvPr/>
        </p:nvSpPr>
        <p:spPr>
          <a:xfrm>
            <a:off x="480960" y="1238400"/>
            <a:ext cx="9359640" cy="4757400"/>
          </a:xfrm>
          <a:prstGeom prst="rect">
            <a:avLst/>
          </a:prstGeom>
          <a:noFill/>
          <a:ln>
            <a:noFill/>
          </a:ln>
        </p:spPr>
        <p:style>
          <a:lnRef idx="0">
            <a:scrgbClr r="0" g="0" b="0"/>
          </a:lnRef>
          <a:fillRef idx="0">
            <a:scrgbClr r="0" g="0" b="0"/>
          </a:fillRef>
          <a:effectRef idx="0">
            <a:scrgbClr r="0" g="0" b="0"/>
          </a:effectRef>
          <a:fontRef idx="minor"/>
        </p:style>
        <p:txBody>
          <a:bodyPr lIns="0" tIns="21240" rIns="0" bIns="0"/>
          <a:lstStyle/>
          <a:p>
            <a:pPr algn="ctr">
              <a:lnSpc>
                <a:spcPct val="100000"/>
              </a:lnSpc>
            </a:pPr>
            <a:r>
              <a:rPr lang="en-US" sz="2400" b="1" strike="noStrike" spc="-1">
                <a:solidFill>
                  <a:srgbClr val="000000"/>
                </a:solidFill>
                <a:uFill>
                  <a:solidFill>
                    <a:srgbClr val="FFFFFF"/>
                  </a:solidFill>
                </a:uFill>
                <a:latin typeface="Arial"/>
                <a:ea typeface="Arial Unicode MS"/>
              </a:rPr>
              <a:t>INTRODUCTION</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a:lnSpc>
                <a:spcPct val="114000"/>
              </a:lnSpc>
            </a:pPr>
            <a:r>
              <a:rPr lang="en-US" sz="2200" b="0" strike="noStrike" spc="-1">
                <a:solidFill>
                  <a:srgbClr val="000000"/>
                </a:solidFill>
                <a:uFill>
                  <a:solidFill>
                    <a:srgbClr val="FFFFFF"/>
                  </a:solidFill>
                </a:uFill>
                <a:latin typeface="Arial"/>
                <a:ea typeface="Arial"/>
              </a:rPr>
              <a:t>In this course we will survey modern biophysical techniques used for the characterization of biological macromolecules in the solution state. We will cover hydrodynamic theory of transport processes in solution, and discuss practical applications of these techniques to current problems in biophysics, biochemistry, structural- and molecular biology, and provide a comprehensive introduction into solution biophysics. Students will gain insight in how these methods can be used for problem solving in modern research.</a:t>
            </a:r>
            <a:endParaRPr lang="en-US" sz="1800" b="0" strike="noStrike" spc="-1">
              <a:solidFill>
                <a:srgbClr val="000000"/>
              </a:solidFill>
              <a:uFill>
                <a:solidFill>
                  <a:srgbClr val="FFFFFF"/>
                </a:solidFill>
              </a:uFill>
              <a:latin typeface="Arial"/>
            </a:endParaRPr>
          </a:p>
          <a:p>
            <a:pPr>
              <a:lnSpc>
                <a:spcPct val="114000"/>
              </a:lnSpc>
            </a:pPr>
            <a:endParaRPr lang="en-US" sz="1800" b="0" strike="noStrike" spc="-1">
              <a:solidFill>
                <a:srgbClr val="000000"/>
              </a:solidFill>
              <a:uFill>
                <a:solidFill>
                  <a:srgbClr val="FFFFFF"/>
                </a:solidFill>
              </a:uFill>
              <a:latin typeface="Arial"/>
            </a:endParaRPr>
          </a:p>
          <a:p>
            <a:pPr>
              <a:lnSpc>
                <a:spcPct val="114000"/>
              </a:lnSpc>
            </a:pPr>
            <a:r>
              <a:rPr lang="en-US" sz="2200" b="0" strike="noStrike" spc="-1">
                <a:solidFill>
                  <a:srgbClr val="000000"/>
                </a:solidFill>
                <a:uFill>
                  <a:solidFill>
                    <a:srgbClr val="FFFFFF"/>
                  </a:solidFill>
                </a:uFill>
                <a:latin typeface="Arial"/>
                <a:ea typeface="Arial"/>
              </a:rPr>
              <a:t>This course is intended for graduate students and 3rd year undergraduates or higher with an interest in analytical or physical biochemistry.</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0" y="735120"/>
            <a:ext cx="10058040" cy="45720"/>
          </a:xfrm>
          <a:prstGeom prst="roundRect">
            <a:avLst>
              <a:gd name="adj" fmla="val 3569"/>
            </a:avLst>
          </a:prstGeom>
          <a:solidFill>
            <a:srgbClr val="00B8FF"/>
          </a:solidFill>
          <a:ln w="9360">
            <a:solidFill>
              <a:srgbClr val="000000"/>
            </a:solidFill>
            <a:round/>
          </a:ln>
        </p:spPr>
        <p:style>
          <a:lnRef idx="0">
            <a:scrgbClr r="0" g="0" b="0"/>
          </a:lnRef>
          <a:fillRef idx="0">
            <a:scrgbClr r="0" g="0" b="0"/>
          </a:fillRef>
          <a:effectRef idx="0">
            <a:scrgbClr r="0" g="0" b="0"/>
          </a:effectRef>
          <a:fontRef idx="minor"/>
        </p:style>
      </p:sp>
      <p:sp>
        <p:nvSpPr>
          <p:cNvPr id="79" name="CustomShape 2"/>
          <p:cNvSpPr/>
          <p:nvPr/>
        </p:nvSpPr>
        <p:spPr>
          <a:xfrm>
            <a:off x="11160" y="106200"/>
            <a:ext cx="10058040" cy="531360"/>
          </a:xfrm>
          <a:prstGeom prst="roundRect">
            <a:avLst>
              <a:gd name="adj" fmla="val 296"/>
            </a:avLst>
          </a:prstGeom>
          <a:gradFill>
            <a:gsLst>
              <a:gs pos="0">
                <a:srgbClr val="FFFFFF"/>
              </a:gs>
              <a:gs pos="100000">
                <a:srgbClr val="B3B3B3"/>
              </a:gs>
            </a:gsLst>
            <a:lin ang="5400000"/>
          </a:gradFill>
          <a:ln w="9360">
            <a:solidFill>
              <a:srgbClr val="000000"/>
            </a:solidFill>
            <a:round/>
          </a:ln>
        </p:spPr>
        <p:style>
          <a:lnRef idx="0">
            <a:scrgbClr r="0" g="0" b="0"/>
          </a:lnRef>
          <a:fillRef idx="0">
            <a:scrgbClr r="0" g="0" b="0"/>
          </a:fillRef>
          <a:effectRef idx="0">
            <a:scrgbClr r="0" g="0" b="0"/>
          </a:effectRef>
          <a:fontRef idx="minor"/>
        </p:style>
        <p:txBody>
          <a:bodyPr lIns="0" tIns="23040" rIns="0" bIns="0" anchor="ctr" anchorCtr="1"/>
          <a:lstStyle/>
          <a:p>
            <a:pPr algn="ctr">
              <a:lnSpc>
                <a:spcPct val="100000"/>
              </a:lnSpc>
            </a:pPr>
            <a:r>
              <a:rPr lang="en-US" sz="2600" b="1" i="1" strike="noStrike" spc="-1">
                <a:solidFill>
                  <a:srgbClr val="000000"/>
                </a:solidFill>
                <a:uFill>
                  <a:solidFill>
                    <a:srgbClr val="FFFFFF"/>
                  </a:solidFill>
                </a:uFill>
                <a:latin typeface="Arial"/>
                <a:ea typeface="Arial Unicode MS"/>
              </a:rPr>
              <a:t>Fundamentals of Biochemistry and Biophysics</a:t>
            </a:r>
            <a:endParaRPr lang="en-US" sz="1800" b="0" strike="noStrike" spc="-1">
              <a:solidFill>
                <a:srgbClr val="000000"/>
              </a:solidFill>
              <a:uFill>
                <a:solidFill>
                  <a:srgbClr val="FFFFFF"/>
                </a:solidFill>
              </a:uFill>
              <a:latin typeface="Arial"/>
            </a:endParaRPr>
          </a:p>
        </p:txBody>
      </p:sp>
      <p:sp>
        <p:nvSpPr>
          <p:cNvPr id="80" name="CustomShape 3"/>
          <p:cNvSpPr/>
          <p:nvPr/>
        </p:nvSpPr>
        <p:spPr>
          <a:xfrm>
            <a:off x="61920" y="914400"/>
            <a:ext cx="9954720" cy="6629040"/>
          </a:xfrm>
          <a:prstGeom prst="roundRect">
            <a:avLst>
              <a:gd name="adj" fmla="val 23"/>
            </a:avLst>
          </a:prstGeom>
          <a:solidFill>
            <a:srgbClr val="FFFFFF"/>
          </a:solidFill>
          <a:ln w="9360">
            <a:solidFill>
              <a:srgbClr val="000000"/>
            </a:solidFill>
            <a:round/>
          </a:ln>
        </p:spPr>
        <p:style>
          <a:lnRef idx="0">
            <a:scrgbClr r="0" g="0" b="0"/>
          </a:lnRef>
          <a:fillRef idx="0">
            <a:scrgbClr r="0" g="0" b="0"/>
          </a:fillRef>
          <a:effectRef idx="0">
            <a:scrgbClr r="0" g="0" b="0"/>
          </a:effectRef>
          <a:fontRef idx="minor"/>
        </p:style>
      </p:sp>
      <p:sp>
        <p:nvSpPr>
          <p:cNvPr id="81" name="CustomShape 4"/>
          <p:cNvSpPr/>
          <p:nvPr/>
        </p:nvSpPr>
        <p:spPr>
          <a:xfrm>
            <a:off x="480960" y="1238400"/>
            <a:ext cx="9359640" cy="6117840"/>
          </a:xfrm>
          <a:prstGeom prst="rect">
            <a:avLst/>
          </a:prstGeom>
          <a:noFill/>
          <a:ln>
            <a:noFill/>
          </a:ln>
        </p:spPr>
        <p:style>
          <a:lnRef idx="0">
            <a:scrgbClr r="0" g="0" b="0"/>
          </a:lnRef>
          <a:fillRef idx="0">
            <a:scrgbClr r="0" g="0" b="0"/>
          </a:fillRef>
          <a:effectRef idx="0">
            <a:scrgbClr r="0" g="0" b="0"/>
          </a:effectRef>
          <a:fontRef idx="minor"/>
        </p:style>
        <p:txBody>
          <a:bodyPr lIns="0" tIns="21240" rIns="0" bIns="0"/>
          <a:lstStyle/>
          <a:p>
            <a:pPr algn="ctr">
              <a:lnSpc>
                <a:spcPct val="100000"/>
              </a:lnSpc>
            </a:pPr>
            <a:r>
              <a:rPr lang="en-US" sz="2400" b="0" u="sng" strike="noStrike" spc="-1">
                <a:solidFill>
                  <a:srgbClr val="000000"/>
                </a:solidFill>
                <a:uFill>
                  <a:solidFill>
                    <a:srgbClr val="FFFFFF"/>
                  </a:solidFill>
                </a:uFill>
                <a:latin typeface="Arial"/>
                <a:ea typeface="Arial Unicode MS"/>
              </a:rPr>
              <a:t>As Biochemists and Biophysicists we need to:</a:t>
            </a:r>
            <a:endParaRPr lang="en-US" sz="1800" b="0" strike="noStrike" spc="-1">
              <a:solidFill>
                <a:srgbClr val="000000"/>
              </a:solidFill>
              <a:uFill>
                <a:solidFill>
                  <a:srgbClr val="FFFFFF"/>
                </a:solidFill>
              </a:uFill>
              <a:latin typeface="Arial"/>
            </a:endParaRPr>
          </a:p>
          <a:p>
            <a:pPr algn="ctr">
              <a:lnSpc>
                <a:spcPct val="100000"/>
              </a:lnSpc>
            </a:pPr>
            <a:endParaRPr lang="en-US" sz="1800" b="0" strike="noStrike" spc="-1">
              <a:solidFill>
                <a:srgbClr val="000000"/>
              </a:solidFill>
              <a:uFill>
                <a:solidFill>
                  <a:srgbClr val="FFFFFF"/>
                </a:solidFill>
              </a:uFill>
              <a:latin typeface="Arial"/>
            </a:endParaRPr>
          </a:p>
          <a:p>
            <a:pPr marL="343080" indent="-342720">
              <a:lnSpc>
                <a:spcPct val="114000"/>
              </a:lnSpc>
              <a:buClr>
                <a:srgbClr val="000000"/>
              </a:buClr>
              <a:buFont typeface="Arial"/>
              <a:buChar char="•"/>
            </a:pPr>
            <a:r>
              <a:rPr lang="en-US" sz="2400" b="0" strike="noStrike" spc="-1">
                <a:solidFill>
                  <a:srgbClr val="000000"/>
                </a:solidFill>
                <a:uFill>
                  <a:solidFill>
                    <a:srgbClr val="FFFFFF"/>
                  </a:solidFill>
                </a:uFill>
                <a:latin typeface="Arial"/>
                <a:ea typeface="Arial Unicode MS"/>
              </a:rPr>
              <a:t> Understand the underlying chemistry</a:t>
            </a:r>
            <a:endParaRPr lang="en-US" sz="1800" b="0" strike="noStrike" spc="-1">
              <a:solidFill>
                <a:srgbClr val="000000"/>
              </a:solidFill>
              <a:uFill>
                <a:solidFill>
                  <a:srgbClr val="FFFFFF"/>
                </a:solidFill>
              </a:uFill>
              <a:latin typeface="Arial"/>
            </a:endParaRPr>
          </a:p>
          <a:p>
            <a:pPr marL="343080" indent="-342720">
              <a:lnSpc>
                <a:spcPct val="114000"/>
              </a:lnSpc>
              <a:buClr>
                <a:srgbClr val="000000"/>
              </a:buClr>
              <a:buFont typeface="Arial"/>
              <a:buChar char="•"/>
            </a:pPr>
            <a:r>
              <a:rPr lang="en-US" sz="2400" b="0" strike="noStrike" spc="-1">
                <a:solidFill>
                  <a:srgbClr val="000000"/>
                </a:solidFill>
                <a:uFill>
                  <a:solidFill>
                    <a:srgbClr val="FFFFFF"/>
                  </a:solidFill>
                </a:uFill>
                <a:latin typeface="Arial"/>
                <a:ea typeface="Arial Unicode MS"/>
              </a:rPr>
              <a:t> Understand the capabilities of the instrumentation</a:t>
            </a:r>
            <a:endParaRPr lang="en-US" sz="1800" b="0" strike="noStrike" spc="-1">
              <a:solidFill>
                <a:srgbClr val="000000"/>
              </a:solidFill>
              <a:uFill>
                <a:solidFill>
                  <a:srgbClr val="FFFFFF"/>
                </a:solidFill>
              </a:uFill>
              <a:latin typeface="Arial"/>
            </a:endParaRPr>
          </a:p>
          <a:p>
            <a:pPr marL="343080" indent="-342720">
              <a:lnSpc>
                <a:spcPct val="114000"/>
              </a:lnSpc>
              <a:buClr>
                <a:srgbClr val="000000"/>
              </a:buClr>
              <a:buFont typeface="Arial"/>
              <a:buChar char="•"/>
            </a:pPr>
            <a:r>
              <a:rPr lang="en-US" sz="2400" b="0" strike="noStrike" spc="-1">
                <a:solidFill>
                  <a:srgbClr val="000000"/>
                </a:solidFill>
                <a:uFill>
                  <a:solidFill>
                    <a:srgbClr val="FFFFFF"/>
                  </a:solidFill>
                </a:uFill>
                <a:latin typeface="Arial"/>
                <a:ea typeface="Arial Unicode MS"/>
              </a:rPr>
              <a:t> Ask the right questions</a:t>
            </a:r>
            <a:endParaRPr lang="en-US" sz="1800" b="0" strike="noStrike" spc="-1">
              <a:solidFill>
                <a:srgbClr val="000000"/>
              </a:solidFill>
              <a:uFill>
                <a:solidFill>
                  <a:srgbClr val="FFFFFF"/>
                </a:solidFill>
              </a:uFill>
              <a:latin typeface="Arial"/>
            </a:endParaRPr>
          </a:p>
          <a:p>
            <a:pPr marL="343080" indent="-342720">
              <a:lnSpc>
                <a:spcPct val="114000"/>
              </a:lnSpc>
              <a:buClr>
                <a:srgbClr val="000000"/>
              </a:buClr>
              <a:buFont typeface="Arial"/>
              <a:buChar char="•"/>
            </a:pPr>
            <a:r>
              <a:rPr lang="en-US" sz="2400" b="0" strike="noStrike" spc="-1">
                <a:solidFill>
                  <a:srgbClr val="000000"/>
                </a:solidFill>
                <a:uFill>
                  <a:solidFill>
                    <a:srgbClr val="FFFFFF"/>
                  </a:solidFill>
                </a:uFill>
                <a:latin typeface="Arial"/>
                <a:ea typeface="Arial Unicode MS"/>
              </a:rPr>
              <a:t> Design the right experiments to test our hypotheses</a:t>
            </a:r>
            <a:endParaRPr lang="en-US" sz="1800" b="0" strike="noStrike" spc="-1">
              <a:solidFill>
                <a:srgbClr val="000000"/>
              </a:solidFill>
              <a:uFill>
                <a:solidFill>
                  <a:srgbClr val="FFFFFF"/>
                </a:solidFill>
              </a:uFill>
              <a:latin typeface="Arial"/>
            </a:endParaRPr>
          </a:p>
          <a:p>
            <a:pPr marL="343080" indent="-342720">
              <a:lnSpc>
                <a:spcPct val="114000"/>
              </a:lnSpc>
              <a:buClr>
                <a:srgbClr val="000000"/>
              </a:buClr>
              <a:buFont typeface="Arial"/>
              <a:buChar char="•"/>
            </a:pPr>
            <a:r>
              <a:rPr lang="en-US" sz="2400" b="0" strike="noStrike" spc="-1">
                <a:solidFill>
                  <a:srgbClr val="000000"/>
                </a:solidFill>
                <a:uFill>
                  <a:solidFill>
                    <a:srgbClr val="FFFFFF"/>
                  </a:solidFill>
                </a:uFill>
                <a:latin typeface="Arial"/>
                <a:ea typeface="Arial Unicode MS"/>
              </a:rPr>
              <a:t> Build appropriate models</a:t>
            </a:r>
            <a:endParaRPr lang="en-US" sz="1800" b="0" strike="noStrike" spc="-1">
              <a:solidFill>
                <a:srgbClr val="000000"/>
              </a:solidFill>
              <a:uFill>
                <a:solidFill>
                  <a:srgbClr val="FFFFFF"/>
                </a:solidFill>
              </a:uFill>
              <a:latin typeface="Arial"/>
            </a:endParaRPr>
          </a:p>
          <a:p>
            <a:pPr marL="343080" indent="-342720">
              <a:lnSpc>
                <a:spcPct val="114000"/>
              </a:lnSpc>
              <a:buClr>
                <a:srgbClr val="000000"/>
              </a:buClr>
              <a:buFont typeface="Arial"/>
              <a:buChar char="•"/>
            </a:pPr>
            <a:r>
              <a:rPr lang="en-US" sz="2400" b="0" strike="noStrike" spc="-1">
                <a:solidFill>
                  <a:srgbClr val="000000"/>
                </a:solidFill>
                <a:uFill>
                  <a:solidFill>
                    <a:srgbClr val="FFFFFF"/>
                  </a:solidFill>
                </a:uFill>
                <a:latin typeface="Arial"/>
                <a:ea typeface="Arial Unicode MS"/>
              </a:rPr>
              <a:t> Collect the appropriate data</a:t>
            </a:r>
            <a:endParaRPr lang="en-US" sz="1800" b="0" strike="noStrike" spc="-1">
              <a:solidFill>
                <a:srgbClr val="000000"/>
              </a:solidFill>
              <a:uFill>
                <a:solidFill>
                  <a:srgbClr val="FFFFFF"/>
                </a:solidFill>
              </a:uFill>
              <a:latin typeface="Arial"/>
            </a:endParaRPr>
          </a:p>
          <a:p>
            <a:pPr marL="343080" indent="-342720">
              <a:lnSpc>
                <a:spcPct val="114000"/>
              </a:lnSpc>
              <a:buClr>
                <a:srgbClr val="000000"/>
              </a:buClr>
              <a:buFont typeface="Arial"/>
              <a:buChar char="•"/>
            </a:pPr>
            <a:r>
              <a:rPr lang="en-US" sz="2400" b="0" strike="noStrike" spc="-1">
                <a:solidFill>
                  <a:srgbClr val="000000"/>
                </a:solidFill>
                <a:uFill>
                  <a:solidFill>
                    <a:srgbClr val="FFFFFF"/>
                  </a:solidFill>
                </a:uFill>
                <a:latin typeface="Arial"/>
                <a:ea typeface="Arial Unicode MS"/>
              </a:rPr>
              <a:t> Properly analyze the data</a:t>
            </a:r>
            <a:endParaRPr lang="en-US" sz="1800" b="0" strike="noStrike" spc="-1">
              <a:solidFill>
                <a:srgbClr val="000000"/>
              </a:solidFill>
              <a:uFill>
                <a:solidFill>
                  <a:srgbClr val="FFFFFF"/>
                </a:solidFill>
              </a:uFill>
              <a:latin typeface="Arial"/>
            </a:endParaRPr>
          </a:p>
          <a:p>
            <a:pPr marL="343080" indent="-342720">
              <a:lnSpc>
                <a:spcPct val="114000"/>
              </a:lnSpc>
              <a:buClr>
                <a:srgbClr val="000000"/>
              </a:buClr>
              <a:buFont typeface="Arial"/>
              <a:buChar char="•"/>
            </a:pPr>
            <a:r>
              <a:rPr lang="en-US" sz="2400" b="0" strike="noStrike" spc="-1">
                <a:solidFill>
                  <a:srgbClr val="000000"/>
                </a:solidFill>
                <a:uFill>
                  <a:solidFill>
                    <a:srgbClr val="FFFFFF"/>
                  </a:solidFill>
                </a:uFill>
                <a:latin typeface="Arial"/>
                <a:ea typeface="Arial Unicode MS"/>
              </a:rPr>
              <a:t> Interpret the results</a:t>
            </a:r>
            <a:endParaRPr lang="en-US" sz="1800" b="0" strike="noStrike" spc="-1">
              <a:solidFill>
                <a:srgbClr val="000000"/>
              </a:solidFill>
              <a:uFill>
                <a:solidFill>
                  <a:srgbClr val="FFFFFF"/>
                </a:solidFill>
              </a:uFill>
              <a:latin typeface="Arial"/>
            </a:endParaRPr>
          </a:p>
          <a:p>
            <a:pPr marL="343080" indent="-342720">
              <a:lnSpc>
                <a:spcPct val="114000"/>
              </a:lnSpc>
              <a:buClr>
                <a:srgbClr val="000000"/>
              </a:buClr>
              <a:buFont typeface="Arial"/>
              <a:buChar char="•"/>
            </a:pPr>
            <a:r>
              <a:rPr lang="en-US" sz="2400" b="0" strike="noStrike" spc="-1">
                <a:solidFill>
                  <a:srgbClr val="000000"/>
                </a:solidFill>
                <a:uFill>
                  <a:solidFill>
                    <a:srgbClr val="FFFFFF"/>
                  </a:solidFill>
                </a:uFill>
                <a:latin typeface="Arial"/>
                <a:ea typeface="Arial Unicode MS"/>
              </a:rPr>
              <a:t> Combine information from multiple methods to arrive at an answer</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0" y="735120"/>
            <a:ext cx="10058040" cy="45720"/>
          </a:xfrm>
          <a:prstGeom prst="roundRect">
            <a:avLst>
              <a:gd name="adj" fmla="val 3569"/>
            </a:avLst>
          </a:prstGeom>
          <a:solidFill>
            <a:srgbClr val="00B8FF"/>
          </a:solidFill>
          <a:ln w="9360">
            <a:solidFill>
              <a:srgbClr val="000000"/>
            </a:solidFill>
            <a:round/>
          </a:ln>
        </p:spPr>
        <p:style>
          <a:lnRef idx="0">
            <a:scrgbClr r="0" g="0" b="0"/>
          </a:lnRef>
          <a:fillRef idx="0">
            <a:scrgbClr r="0" g="0" b="0"/>
          </a:fillRef>
          <a:effectRef idx="0">
            <a:scrgbClr r="0" g="0" b="0"/>
          </a:effectRef>
          <a:fontRef idx="minor"/>
        </p:style>
      </p:sp>
      <p:sp>
        <p:nvSpPr>
          <p:cNvPr id="83" name="CustomShape 2"/>
          <p:cNvSpPr/>
          <p:nvPr/>
        </p:nvSpPr>
        <p:spPr>
          <a:xfrm>
            <a:off x="11160" y="106200"/>
            <a:ext cx="10058040" cy="531360"/>
          </a:xfrm>
          <a:prstGeom prst="roundRect">
            <a:avLst>
              <a:gd name="adj" fmla="val 296"/>
            </a:avLst>
          </a:prstGeom>
          <a:gradFill>
            <a:gsLst>
              <a:gs pos="0">
                <a:srgbClr val="FFFFFF"/>
              </a:gs>
              <a:gs pos="100000">
                <a:srgbClr val="B3B3B3"/>
              </a:gs>
            </a:gsLst>
            <a:lin ang="5400000"/>
          </a:gradFill>
          <a:ln w="9360">
            <a:solidFill>
              <a:srgbClr val="000000"/>
            </a:solidFill>
            <a:round/>
          </a:ln>
        </p:spPr>
        <p:style>
          <a:lnRef idx="0">
            <a:scrgbClr r="0" g="0" b="0"/>
          </a:lnRef>
          <a:fillRef idx="0">
            <a:scrgbClr r="0" g="0" b="0"/>
          </a:fillRef>
          <a:effectRef idx="0">
            <a:scrgbClr r="0" g="0" b="0"/>
          </a:effectRef>
          <a:fontRef idx="minor"/>
        </p:style>
        <p:txBody>
          <a:bodyPr lIns="0" tIns="23040" rIns="0" bIns="0" anchor="ctr" anchorCtr="1"/>
          <a:lstStyle/>
          <a:p>
            <a:pPr algn="ctr">
              <a:lnSpc>
                <a:spcPct val="100000"/>
              </a:lnSpc>
            </a:pPr>
            <a:r>
              <a:rPr lang="en-US" sz="2600" b="1" i="1" strike="noStrike" spc="-1">
                <a:solidFill>
                  <a:srgbClr val="000000"/>
                </a:solidFill>
                <a:uFill>
                  <a:solidFill>
                    <a:srgbClr val="FFFFFF"/>
                  </a:solidFill>
                </a:uFill>
                <a:latin typeface="Arial"/>
                <a:ea typeface="Arial Unicode MS"/>
              </a:rPr>
              <a:t>Course Overview</a:t>
            </a:r>
            <a:endParaRPr lang="en-US" sz="1800" b="0" strike="noStrike" spc="-1">
              <a:solidFill>
                <a:srgbClr val="000000"/>
              </a:solidFill>
              <a:uFill>
                <a:solidFill>
                  <a:srgbClr val="FFFFFF"/>
                </a:solidFill>
              </a:uFill>
              <a:latin typeface="Arial"/>
            </a:endParaRPr>
          </a:p>
        </p:txBody>
      </p:sp>
      <p:sp>
        <p:nvSpPr>
          <p:cNvPr id="84" name="CustomShape 3"/>
          <p:cNvSpPr/>
          <p:nvPr/>
        </p:nvSpPr>
        <p:spPr>
          <a:xfrm>
            <a:off x="61920" y="914400"/>
            <a:ext cx="9954720" cy="6629040"/>
          </a:xfrm>
          <a:prstGeom prst="roundRect">
            <a:avLst>
              <a:gd name="adj" fmla="val 23"/>
            </a:avLst>
          </a:prstGeom>
          <a:solidFill>
            <a:srgbClr val="FFFFFF"/>
          </a:solidFill>
          <a:ln w="9360">
            <a:solidFill>
              <a:srgbClr val="000000"/>
            </a:solidFill>
            <a:round/>
          </a:ln>
        </p:spPr>
        <p:style>
          <a:lnRef idx="0">
            <a:scrgbClr r="0" g="0" b="0"/>
          </a:lnRef>
          <a:fillRef idx="0">
            <a:scrgbClr r="0" g="0" b="0"/>
          </a:fillRef>
          <a:effectRef idx="0">
            <a:scrgbClr r="0" g="0" b="0"/>
          </a:effectRef>
          <a:fontRef idx="minor"/>
        </p:style>
      </p:sp>
      <p:sp>
        <p:nvSpPr>
          <p:cNvPr id="85" name="CustomShape 4"/>
          <p:cNvSpPr/>
          <p:nvPr/>
        </p:nvSpPr>
        <p:spPr>
          <a:xfrm>
            <a:off x="228600" y="1143000"/>
            <a:ext cx="9600840" cy="6171840"/>
          </a:xfrm>
          <a:prstGeom prst="rect">
            <a:avLst/>
          </a:prstGeom>
          <a:noFill/>
          <a:ln>
            <a:noFill/>
          </a:ln>
        </p:spPr>
        <p:style>
          <a:lnRef idx="0">
            <a:scrgbClr r="0" g="0" b="0"/>
          </a:lnRef>
          <a:fillRef idx="0">
            <a:scrgbClr r="0" g="0" b="0"/>
          </a:fillRef>
          <a:effectRef idx="0">
            <a:scrgbClr r="0" g="0" b="0"/>
          </a:effectRef>
          <a:fontRef idx="minor"/>
        </p:style>
        <p:txBody>
          <a:bodyPr lIns="0" tIns="21240" rIns="0" bIns="0"/>
          <a:lstStyle/>
          <a:p>
            <a:pPr algn="ctr">
              <a:lnSpc>
                <a:spcPct val="100000"/>
              </a:lnSpc>
            </a:pPr>
            <a:endParaRPr lang="en-US" sz="1800" b="0" strike="noStrike" spc="-1" dirty="0">
              <a:solidFill>
                <a:srgbClr val="000000"/>
              </a:solidFill>
              <a:uFill>
                <a:solidFill>
                  <a:srgbClr val="FFFFFF"/>
                </a:solidFill>
              </a:uFill>
              <a:latin typeface="Arial"/>
            </a:endParaRPr>
          </a:p>
          <a:p>
            <a:pPr algn="ctr">
              <a:lnSpc>
                <a:spcPct val="100000"/>
              </a:lnSpc>
            </a:pPr>
            <a:r>
              <a:rPr lang="en-US" sz="2400" b="1" strike="noStrike" spc="-1" dirty="0">
                <a:solidFill>
                  <a:srgbClr val="000000"/>
                </a:solidFill>
                <a:uFill>
                  <a:solidFill>
                    <a:srgbClr val="FFFFFF"/>
                  </a:solidFill>
                </a:uFill>
                <a:latin typeface="Arial"/>
                <a:ea typeface="Arial Unicode MS"/>
              </a:rPr>
              <a:t>Macromolecular Structure and Function</a:t>
            </a:r>
            <a:endParaRPr lang="en-US" sz="1800" b="0" strike="noStrike" spc="-1" dirty="0">
              <a:solidFill>
                <a:srgbClr val="000000"/>
              </a:solidFill>
              <a:uFill>
                <a:solidFill>
                  <a:srgbClr val="FFFFFF"/>
                </a:solidFill>
              </a:uFill>
              <a:latin typeface="Arial"/>
            </a:endParaRPr>
          </a:p>
          <a:p>
            <a:pPr algn="ctr">
              <a:lnSpc>
                <a:spcPct val="100000"/>
              </a:lnSpc>
            </a:pPr>
            <a:endParaRPr lang="en-US" sz="1800" b="0" strike="noStrike" spc="-1" dirty="0">
              <a:solidFill>
                <a:srgbClr val="000000"/>
              </a:solidFill>
              <a:uFill>
                <a:solidFill>
                  <a:srgbClr val="FFFFFF"/>
                </a:solidFill>
              </a:uFill>
              <a:latin typeface="Arial"/>
            </a:endParaRPr>
          </a:p>
          <a:p>
            <a:pPr>
              <a:lnSpc>
                <a:spcPct val="100000"/>
              </a:lnSpc>
            </a:pPr>
            <a:r>
              <a:rPr lang="en-US" sz="2400" b="0" strike="noStrike" spc="-1" dirty="0">
                <a:solidFill>
                  <a:srgbClr val="000000"/>
                </a:solidFill>
                <a:uFill>
                  <a:solidFill>
                    <a:srgbClr val="FFFFFF"/>
                  </a:solidFill>
                </a:uFill>
                <a:latin typeface="Arial"/>
                <a:ea typeface="Arial Unicode MS"/>
              </a:rPr>
              <a:t>	</a:t>
            </a:r>
            <a:r>
              <a:rPr lang="en-US" sz="2400" b="0" u="sng" strike="noStrike" spc="-1" dirty="0">
                <a:solidFill>
                  <a:srgbClr val="000000"/>
                </a:solidFill>
                <a:uFill>
                  <a:solidFill>
                    <a:srgbClr val="FFFFFF"/>
                  </a:solidFill>
                </a:uFill>
                <a:latin typeface="Arial"/>
                <a:ea typeface="Arial"/>
              </a:rPr>
              <a:t>George </a:t>
            </a:r>
            <a:r>
              <a:rPr lang="en-US" sz="2400" b="0" u="sng" strike="noStrike" spc="-1" dirty="0" err="1">
                <a:solidFill>
                  <a:srgbClr val="000000"/>
                </a:solidFill>
                <a:uFill>
                  <a:solidFill>
                    <a:srgbClr val="FFFFFF"/>
                  </a:solidFill>
                </a:uFill>
                <a:latin typeface="Arial"/>
                <a:ea typeface="Arial"/>
              </a:rPr>
              <a:t>Scatchard</a:t>
            </a:r>
            <a:r>
              <a:rPr lang="en-US" sz="2400" b="0" u="sng" strike="noStrike" spc="-1" dirty="0">
                <a:solidFill>
                  <a:srgbClr val="000000"/>
                </a:solidFill>
                <a:uFill>
                  <a:solidFill>
                    <a:srgbClr val="FFFFFF"/>
                  </a:solidFill>
                </a:uFill>
                <a:latin typeface="Arial"/>
                <a:ea typeface="Arial"/>
              </a:rPr>
              <a:t> (1892-1973) – His Five Questions:</a:t>
            </a:r>
            <a:endParaRPr lang="en-US" sz="1800" b="0" strike="noStrike" spc="-1" dirty="0">
              <a:solidFill>
                <a:srgbClr val="000000"/>
              </a:solidFill>
              <a:uFill>
                <a:solidFill>
                  <a:srgbClr val="FFFFFF"/>
                </a:solidFill>
              </a:uFill>
              <a:latin typeface="Arial"/>
            </a:endParaRPr>
          </a:p>
          <a:p>
            <a:pPr>
              <a:lnSpc>
                <a:spcPct val="100000"/>
              </a:lnSpc>
            </a:pPr>
            <a:r>
              <a:rPr lang="en-US" sz="2400" b="0" strike="noStrike" spc="-1" dirty="0">
                <a:solidFill>
                  <a:srgbClr val="000000"/>
                </a:solidFill>
                <a:uFill>
                  <a:solidFill>
                    <a:srgbClr val="FFFFFF"/>
                  </a:solidFill>
                </a:uFill>
                <a:latin typeface="Times New Roman"/>
                <a:ea typeface="Arial Unicode MS"/>
              </a:rPr>
              <a:t> </a:t>
            </a:r>
            <a:endParaRPr lang="en-US" sz="1800" b="0" strike="noStrike" spc="-1" dirty="0">
              <a:solidFill>
                <a:srgbClr val="000000"/>
              </a:solidFill>
              <a:uFill>
                <a:solidFill>
                  <a:srgbClr val="FFFFFF"/>
                </a:solidFill>
              </a:uFill>
              <a:latin typeface="Arial"/>
            </a:endParaRPr>
          </a:p>
          <a:p>
            <a:pPr marL="915840" indent="-458280">
              <a:lnSpc>
                <a:spcPct val="100000"/>
              </a:lnSpc>
              <a:buClr>
                <a:srgbClr val="000000"/>
              </a:buClr>
              <a:buFont typeface="Arial;Helvetica"/>
              <a:buAutoNum type="arabicPeriod"/>
            </a:pPr>
            <a:r>
              <a:rPr lang="en-US" sz="2400" b="0" strike="noStrike" spc="-1" dirty="0">
                <a:solidFill>
                  <a:srgbClr val="000000"/>
                </a:solidFill>
                <a:uFill>
                  <a:solidFill>
                    <a:srgbClr val="FFFFFF"/>
                  </a:solidFill>
                </a:uFill>
                <a:latin typeface="Arial"/>
                <a:ea typeface="Arial"/>
              </a:rPr>
              <a:t>How many?  	(value of "n" for interacting components)</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marL="915840" indent="-458280">
              <a:lnSpc>
                <a:spcPct val="100000"/>
              </a:lnSpc>
              <a:buClr>
                <a:srgbClr val="000000"/>
              </a:buClr>
              <a:buFont typeface="+mj-lt"/>
              <a:buAutoNum type="arabicPeriod" startAt="2"/>
            </a:pPr>
            <a:r>
              <a:rPr lang="en-US" sz="2400" b="0" strike="noStrike" spc="-1" dirty="0">
                <a:solidFill>
                  <a:srgbClr val="000000"/>
                </a:solidFill>
                <a:uFill>
                  <a:solidFill>
                    <a:srgbClr val="FFFFFF"/>
                  </a:solidFill>
                </a:uFill>
                <a:latin typeface="Arial"/>
                <a:ea typeface="Arial"/>
              </a:rPr>
              <a:t>How tightly?	(binding constants or free energies)</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marL="915840" indent="-458280">
              <a:lnSpc>
                <a:spcPct val="100000"/>
              </a:lnSpc>
              <a:buClr>
                <a:srgbClr val="000000"/>
              </a:buClr>
              <a:buFont typeface="+mj-lt"/>
              <a:buAutoNum type="arabicPeriod" startAt="3"/>
            </a:pPr>
            <a:r>
              <a:rPr lang="en-US" sz="2400" b="0" strike="noStrike" spc="-1" dirty="0">
                <a:solidFill>
                  <a:srgbClr val="000000"/>
                </a:solidFill>
                <a:uFill>
                  <a:solidFill>
                    <a:srgbClr val="FFFFFF"/>
                  </a:solidFill>
                </a:uFill>
                <a:latin typeface="Arial"/>
                <a:ea typeface="Arial"/>
              </a:rPr>
              <a:t>Why? 		(physical chemical nature of binding site)</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marL="915840" indent="-458280">
              <a:lnSpc>
                <a:spcPct val="100000"/>
              </a:lnSpc>
              <a:buClr>
                <a:srgbClr val="000000"/>
              </a:buClr>
              <a:buFont typeface="+mj-lt"/>
              <a:buAutoNum type="arabicPeriod" startAt="4"/>
            </a:pPr>
            <a:r>
              <a:rPr lang="en-US" sz="2400" b="0" strike="noStrike" spc="-1" dirty="0">
                <a:solidFill>
                  <a:srgbClr val="000000"/>
                </a:solidFill>
                <a:uFill>
                  <a:solidFill>
                    <a:srgbClr val="FFFFFF"/>
                  </a:solidFill>
                </a:uFill>
                <a:latin typeface="Arial"/>
                <a:ea typeface="Arial"/>
              </a:rPr>
              <a:t>Where?	</a:t>
            </a:r>
            <a:r>
              <a:rPr lang="en-US" sz="2400" b="0" strike="noStrike" spc="-1" dirty="0" smtClean="0">
                <a:solidFill>
                  <a:srgbClr val="000000"/>
                </a:solidFill>
                <a:uFill>
                  <a:solidFill>
                    <a:srgbClr val="FFFFFF"/>
                  </a:solidFill>
                </a:uFill>
                <a:latin typeface="Arial"/>
                <a:ea typeface="Arial"/>
              </a:rPr>
              <a:t>(</a:t>
            </a:r>
            <a:r>
              <a:rPr lang="en-US" sz="2400" b="0" strike="noStrike" spc="-1" dirty="0">
                <a:solidFill>
                  <a:srgbClr val="000000"/>
                </a:solidFill>
                <a:uFill>
                  <a:solidFill>
                    <a:srgbClr val="FFFFFF"/>
                  </a:solidFill>
                </a:uFill>
                <a:latin typeface="Arial"/>
                <a:ea typeface="Arial"/>
              </a:rPr>
              <a:t>physical location of binding site)</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marL="915840" indent="-458280">
              <a:lnSpc>
                <a:spcPct val="100000"/>
              </a:lnSpc>
              <a:buClr>
                <a:srgbClr val="000000"/>
              </a:buClr>
              <a:buFont typeface="+mj-lt"/>
              <a:buAutoNum type="arabicPeriod" startAt="5"/>
            </a:pPr>
            <a:r>
              <a:rPr lang="en-US" sz="2400" b="0" strike="noStrike" spc="-1" dirty="0">
                <a:solidFill>
                  <a:srgbClr val="000000"/>
                </a:solidFill>
                <a:uFill>
                  <a:solidFill>
                    <a:srgbClr val="FFFFFF"/>
                  </a:solidFill>
                </a:uFill>
                <a:latin typeface="Arial"/>
                <a:ea typeface="Arial"/>
              </a:rPr>
              <a:t>What of it?	(significance of interaction)</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0" y="735120"/>
            <a:ext cx="10058040" cy="45720"/>
          </a:xfrm>
          <a:prstGeom prst="roundRect">
            <a:avLst>
              <a:gd name="adj" fmla="val 3569"/>
            </a:avLst>
          </a:prstGeom>
          <a:solidFill>
            <a:srgbClr val="00B8FF"/>
          </a:solidFill>
          <a:ln w="9360">
            <a:solidFill>
              <a:srgbClr val="000000"/>
            </a:solidFill>
            <a:round/>
          </a:ln>
        </p:spPr>
        <p:style>
          <a:lnRef idx="0">
            <a:scrgbClr r="0" g="0" b="0"/>
          </a:lnRef>
          <a:fillRef idx="0">
            <a:scrgbClr r="0" g="0" b="0"/>
          </a:fillRef>
          <a:effectRef idx="0">
            <a:scrgbClr r="0" g="0" b="0"/>
          </a:effectRef>
          <a:fontRef idx="minor"/>
        </p:style>
      </p:sp>
      <p:sp>
        <p:nvSpPr>
          <p:cNvPr id="87" name="CustomShape 2"/>
          <p:cNvSpPr/>
          <p:nvPr/>
        </p:nvSpPr>
        <p:spPr>
          <a:xfrm>
            <a:off x="11160" y="106200"/>
            <a:ext cx="10058040" cy="531360"/>
          </a:xfrm>
          <a:prstGeom prst="roundRect">
            <a:avLst>
              <a:gd name="adj" fmla="val 296"/>
            </a:avLst>
          </a:prstGeom>
          <a:gradFill>
            <a:gsLst>
              <a:gs pos="0">
                <a:srgbClr val="FFFFFF"/>
              </a:gs>
              <a:gs pos="100000">
                <a:srgbClr val="B3B3B3"/>
              </a:gs>
            </a:gsLst>
            <a:lin ang="5400000"/>
          </a:gradFill>
          <a:ln w="9360">
            <a:solidFill>
              <a:srgbClr val="000000"/>
            </a:solidFill>
            <a:round/>
          </a:ln>
        </p:spPr>
        <p:style>
          <a:lnRef idx="0">
            <a:scrgbClr r="0" g="0" b="0"/>
          </a:lnRef>
          <a:fillRef idx="0">
            <a:scrgbClr r="0" g="0" b="0"/>
          </a:fillRef>
          <a:effectRef idx="0">
            <a:scrgbClr r="0" g="0" b="0"/>
          </a:effectRef>
          <a:fontRef idx="minor"/>
        </p:style>
        <p:txBody>
          <a:bodyPr lIns="0" tIns="23040" rIns="0" bIns="0" anchor="ctr" anchorCtr="1"/>
          <a:lstStyle/>
          <a:p>
            <a:pPr algn="ctr">
              <a:lnSpc>
                <a:spcPct val="100000"/>
              </a:lnSpc>
            </a:pPr>
            <a:r>
              <a:rPr lang="en-US" sz="2600" b="1" i="1" strike="noStrike" spc="-1">
                <a:solidFill>
                  <a:srgbClr val="000000"/>
                </a:solidFill>
                <a:uFill>
                  <a:solidFill>
                    <a:srgbClr val="FFFFFF"/>
                  </a:solidFill>
                </a:uFill>
                <a:latin typeface="Arial"/>
                <a:ea typeface="Arial Unicode MS"/>
              </a:rPr>
              <a:t>Course Overview</a:t>
            </a:r>
            <a:endParaRPr lang="en-US" sz="1800" b="0" strike="noStrike" spc="-1">
              <a:solidFill>
                <a:srgbClr val="000000"/>
              </a:solidFill>
              <a:uFill>
                <a:solidFill>
                  <a:srgbClr val="FFFFFF"/>
                </a:solidFill>
              </a:uFill>
              <a:latin typeface="Arial"/>
            </a:endParaRPr>
          </a:p>
        </p:txBody>
      </p:sp>
      <p:sp>
        <p:nvSpPr>
          <p:cNvPr id="88" name="CustomShape 3"/>
          <p:cNvSpPr/>
          <p:nvPr/>
        </p:nvSpPr>
        <p:spPr>
          <a:xfrm>
            <a:off x="61920" y="914400"/>
            <a:ext cx="9954720" cy="6629040"/>
          </a:xfrm>
          <a:prstGeom prst="roundRect">
            <a:avLst>
              <a:gd name="adj" fmla="val 23"/>
            </a:avLst>
          </a:prstGeom>
          <a:solidFill>
            <a:srgbClr val="FFFFFF"/>
          </a:solidFill>
          <a:ln w="9360">
            <a:solidFill>
              <a:srgbClr val="000000"/>
            </a:solidFill>
            <a:round/>
          </a:ln>
        </p:spPr>
        <p:style>
          <a:lnRef idx="0">
            <a:scrgbClr r="0" g="0" b="0"/>
          </a:lnRef>
          <a:fillRef idx="0">
            <a:scrgbClr r="0" g="0" b="0"/>
          </a:fillRef>
          <a:effectRef idx="0">
            <a:scrgbClr r="0" g="0" b="0"/>
          </a:effectRef>
          <a:fontRef idx="minor"/>
        </p:style>
      </p:sp>
      <p:sp>
        <p:nvSpPr>
          <p:cNvPr id="89" name="CustomShape 4"/>
          <p:cNvSpPr/>
          <p:nvPr/>
        </p:nvSpPr>
        <p:spPr>
          <a:xfrm>
            <a:off x="228600" y="1143000"/>
            <a:ext cx="9600840" cy="6171840"/>
          </a:xfrm>
          <a:prstGeom prst="rect">
            <a:avLst/>
          </a:prstGeom>
          <a:noFill/>
          <a:ln>
            <a:noFill/>
          </a:ln>
        </p:spPr>
        <p:style>
          <a:lnRef idx="0">
            <a:scrgbClr r="0" g="0" b="0"/>
          </a:lnRef>
          <a:fillRef idx="0">
            <a:scrgbClr r="0" g="0" b="0"/>
          </a:fillRef>
          <a:effectRef idx="0">
            <a:scrgbClr r="0" g="0" b="0"/>
          </a:effectRef>
          <a:fontRef idx="minor"/>
        </p:style>
        <p:txBody>
          <a:bodyPr lIns="0" tIns="21240" rIns="0" bIns="0"/>
          <a:lstStyle/>
          <a:p>
            <a:pPr algn="ctr">
              <a:lnSpc>
                <a:spcPct val="100000"/>
              </a:lnSpc>
            </a:pPr>
            <a:endParaRPr lang="en-US" sz="1800" b="0" strike="noStrike" spc="-1">
              <a:solidFill>
                <a:srgbClr val="000000"/>
              </a:solidFill>
              <a:uFill>
                <a:solidFill>
                  <a:srgbClr val="FFFFFF"/>
                </a:solidFill>
              </a:uFill>
              <a:latin typeface="Arial"/>
            </a:endParaRPr>
          </a:p>
          <a:p>
            <a:pPr algn="ctr">
              <a:lnSpc>
                <a:spcPct val="100000"/>
              </a:lnSpc>
            </a:pPr>
            <a:r>
              <a:rPr lang="en-US" sz="2400" b="1" strike="noStrike" spc="-1">
                <a:solidFill>
                  <a:srgbClr val="000000"/>
                </a:solidFill>
                <a:uFill>
                  <a:solidFill>
                    <a:srgbClr val="FFFFFF"/>
                  </a:solidFill>
                </a:uFill>
                <a:latin typeface="Arial"/>
                <a:ea typeface="Arial Unicode MS"/>
              </a:rPr>
              <a:t>Interrogation of Macromolecular Structure and Function</a:t>
            </a:r>
            <a:endParaRPr lang="en-US" sz="1800" b="0" strike="noStrike" spc="-1">
              <a:solidFill>
                <a:srgbClr val="000000"/>
              </a:solidFill>
              <a:uFill>
                <a:solidFill>
                  <a:srgbClr val="FFFFFF"/>
                </a:solidFill>
              </a:uFill>
              <a:latin typeface="Arial"/>
            </a:endParaRPr>
          </a:p>
          <a:p>
            <a:pPr algn="ctr">
              <a:lnSpc>
                <a:spcPct val="100000"/>
              </a:lnSpc>
            </a:pPr>
            <a:endParaRPr lang="en-US" sz="1800" b="0" strike="noStrike" spc="-1">
              <a:solidFill>
                <a:srgbClr val="000000"/>
              </a:solidFill>
              <a:uFill>
                <a:solidFill>
                  <a:srgbClr val="FFFFFF"/>
                </a:solidFill>
              </a:uFill>
              <a:latin typeface="Arial"/>
            </a:endParaRPr>
          </a:p>
          <a:p>
            <a:pPr marL="431640" lvl="1" indent="-215640">
              <a:lnSpc>
                <a:spcPct val="114000"/>
              </a:lnSpc>
              <a:buClr>
                <a:srgbClr val="000000"/>
              </a:buClr>
              <a:buSzPct val="45000"/>
              <a:buFont typeface="Wingdings" charset="2"/>
              <a:buChar char=""/>
            </a:pPr>
            <a:r>
              <a:rPr lang="en-US" sz="2400" b="0" strike="noStrike" spc="-1">
                <a:solidFill>
                  <a:srgbClr val="000000"/>
                </a:solidFill>
                <a:uFill>
                  <a:solidFill>
                    <a:srgbClr val="FFFFFF"/>
                  </a:solidFill>
                </a:uFill>
                <a:latin typeface="Arial"/>
                <a:ea typeface="Arial Unicode MS"/>
              </a:rPr>
              <a:t>Solution-based Biophysical Methods and Techniques:</a:t>
            </a:r>
            <a:endParaRPr lang="en-US" sz="1800" b="0" strike="noStrike" spc="-1">
              <a:solidFill>
                <a:srgbClr val="000000"/>
              </a:solidFill>
              <a:uFill>
                <a:solidFill>
                  <a:srgbClr val="FFFFFF"/>
                </a:solidFill>
              </a:uFill>
              <a:latin typeface="Arial"/>
            </a:endParaRPr>
          </a:p>
          <a:p>
            <a:pPr marL="863640" lvl="3" indent="-215640">
              <a:lnSpc>
                <a:spcPct val="114000"/>
              </a:lnSpc>
              <a:buClr>
                <a:srgbClr val="000000"/>
              </a:buClr>
              <a:buSzPct val="45000"/>
              <a:buFont typeface="Wingdings" charset="2"/>
              <a:buChar char=""/>
            </a:pPr>
            <a:r>
              <a:rPr lang="en-US" sz="2400" b="0" strike="noStrike" spc="-1">
                <a:solidFill>
                  <a:srgbClr val="000000"/>
                </a:solidFill>
                <a:uFill>
                  <a:solidFill>
                    <a:srgbClr val="FFFFFF"/>
                  </a:solidFill>
                </a:uFill>
                <a:latin typeface="Arial"/>
                <a:ea typeface="Arial Unicode MS"/>
              </a:rPr>
              <a:t>Absorption and Emission Spectroscopies</a:t>
            </a:r>
            <a:endParaRPr lang="en-US" sz="1800" b="0" strike="noStrike" spc="-1">
              <a:solidFill>
                <a:srgbClr val="000000"/>
              </a:solidFill>
              <a:uFill>
                <a:solidFill>
                  <a:srgbClr val="FFFFFF"/>
                </a:solidFill>
              </a:uFill>
              <a:latin typeface="Arial"/>
            </a:endParaRPr>
          </a:p>
          <a:p>
            <a:pPr marL="863640" lvl="3" indent="-215640">
              <a:lnSpc>
                <a:spcPct val="114000"/>
              </a:lnSpc>
              <a:buClr>
                <a:srgbClr val="000000"/>
              </a:buClr>
              <a:buSzPct val="45000"/>
              <a:buFont typeface="Wingdings" charset="2"/>
              <a:buChar char=""/>
            </a:pPr>
            <a:r>
              <a:rPr lang="en-US" sz="2400" b="0" strike="noStrike" spc="-1">
                <a:solidFill>
                  <a:srgbClr val="000000"/>
                </a:solidFill>
                <a:uFill>
                  <a:solidFill>
                    <a:srgbClr val="FFFFFF"/>
                  </a:solidFill>
                </a:uFill>
                <a:latin typeface="Arial"/>
                <a:ea typeface="Arial Unicode MS"/>
              </a:rPr>
              <a:t>Transport Properties</a:t>
            </a:r>
            <a:endParaRPr lang="en-US" sz="1800" b="0" strike="noStrike" spc="-1">
              <a:solidFill>
                <a:srgbClr val="000000"/>
              </a:solidFill>
              <a:uFill>
                <a:solidFill>
                  <a:srgbClr val="FFFFFF"/>
                </a:solidFill>
              </a:uFill>
              <a:latin typeface="Arial"/>
            </a:endParaRPr>
          </a:p>
          <a:p>
            <a:pPr marL="1079640" lvl="4" indent="-215640">
              <a:lnSpc>
                <a:spcPct val="114000"/>
              </a:lnSpc>
              <a:buClr>
                <a:srgbClr val="000000"/>
              </a:buClr>
              <a:buSzPct val="45000"/>
              <a:buFont typeface="Wingdings" charset="2"/>
              <a:buChar char=""/>
            </a:pPr>
            <a:r>
              <a:rPr lang="en-US" sz="2400" b="0" strike="noStrike" spc="-1">
                <a:solidFill>
                  <a:srgbClr val="000000"/>
                </a:solidFill>
                <a:uFill>
                  <a:solidFill>
                    <a:srgbClr val="FFFFFF"/>
                  </a:solidFill>
                </a:uFill>
                <a:latin typeface="Arial"/>
                <a:ea typeface="Arial Unicode MS"/>
              </a:rPr>
              <a:t>Diffusion</a:t>
            </a:r>
            <a:endParaRPr lang="en-US" sz="1800" b="0" strike="noStrike" spc="-1">
              <a:solidFill>
                <a:srgbClr val="000000"/>
              </a:solidFill>
              <a:uFill>
                <a:solidFill>
                  <a:srgbClr val="FFFFFF"/>
                </a:solidFill>
              </a:uFill>
              <a:latin typeface="Arial"/>
            </a:endParaRPr>
          </a:p>
          <a:p>
            <a:pPr marL="1079640" lvl="4" indent="-215640">
              <a:lnSpc>
                <a:spcPct val="114000"/>
              </a:lnSpc>
              <a:buClr>
                <a:srgbClr val="000000"/>
              </a:buClr>
              <a:buSzPct val="45000"/>
              <a:buFont typeface="Wingdings" charset="2"/>
              <a:buChar char=""/>
            </a:pPr>
            <a:r>
              <a:rPr lang="en-US" sz="2400" b="0" strike="noStrike" spc="-1">
                <a:solidFill>
                  <a:srgbClr val="000000"/>
                </a:solidFill>
                <a:uFill>
                  <a:solidFill>
                    <a:srgbClr val="FFFFFF"/>
                  </a:solidFill>
                </a:uFill>
                <a:latin typeface="Arial"/>
                <a:ea typeface="Arial Unicode MS"/>
              </a:rPr>
              <a:t>Sedimentation</a:t>
            </a:r>
            <a:endParaRPr lang="en-US" sz="1800" b="0" strike="noStrike" spc="-1">
              <a:solidFill>
                <a:srgbClr val="000000"/>
              </a:solidFill>
              <a:uFill>
                <a:solidFill>
                  <a:srgbClr val="FFFFFF"/>
                </a:solidFill>
              </a:uFill>
              <a:latin typeface="Arial"/>
            </a:endParaRPr>
          </a:p>
          <a:p>
            <a:pPr marL="1079640" lvl="4" indent="-215640">
              <a:lnSpc>
                <a:spcPct val="114000"/>
              </a:lnSpc>
              <a:buClr>
                <a:srgbClr val="000000"/>
              </a:buClr>
              <a:buSzPct val="45000"/>
              <a:buFont typeface="Wingdings" charset="2"/>
              <a:buChar char=""/>
            </a:pPr>
            <a:r>
              <a:rPr lang="en-US" sz="2400" b="0" strike="noStrike" spc="-1">
                <a:solidFill>
                  <a:srgbClr val="000000"/>
                </a:solidFill>
                <a:uFill>
                  <a:solidFill>
                    <a:srgbClr val="FFFFFF"/>
                  </a:solidFill>
                </a:uFill>
                <a:latin typeface="Arial"/>
                <a:ea typeface="Arial Unicode MS"/>
              </a:rPr>
              <a:t>Solvation/Hydration</a:t>
            </a:r>
            <a:endParaRPr lang="en-US" sz="1800" b="0" strike="noStrike" spc="-1">
              <a:solidFill>
                <a:srgbClr val="000000"/>
              </a:solidFill>
              <a:uFill>
                <a:solidFill>
                  <a:srgbClr val="FFFFFF"/>
                </a:solidFill>
              </a:uFill>
              <a:latin typeface="Arial"/>
            </a:endParaRPr>
          </a:p>
          <a:p>
            <a:pPr marL="863640" lvl="3" indent="-215640">
              <a:lnSpc>
                <a:spcPct val="114000"/>
              </a:lnSpc>
              <a:buClr>
                <a:srgbClr val="000000"/>
              </a:buClr>
              <a:buSzPct val="45000"/>
              <a:buFont typeface="Wingdings" charset="2"/>
              <a:buChar char=""/>
            </a:pPr>
            <a:r>
              <a:rPr lang="en-US" sz="2400" b="0" strike="noStrike" spc="-1">
                <a:solidFill>
                  <a:srgbClr val="000000"/>
                </a:solidFill>
                <a:uFill>
                  <a:solidFill>
                    <a:srgbClr val="FFFFFF"/>
                  </a:solidFill>
                </a:uFill>
                <a:latin typeface="Arial"/>
                <a:ea typeface="Arial Unicode MS"/>
              </a:rPr>
              <a:t>Light Scattering</a:t>
            </a:r>
            <a:endParaRPr lang="en-US" sz="1800" b="0" strike="noStrike" spc="-1">
              <a:solidFill>
                <a:srgbClr val="000000"/>
              </a:solidFill>
              <a:uFill>
                <a:solidFill>
                  <a:srgbClr val="FFFFFF"/>
                </a:solidFill>
              </a:uFill>
              <a:latin typeface="Arial"/>
            </a:endParaRPr>
          </a:p>
          <a:p>
            <a:pPr marL="863640" lvl="3" indent="-215640">
              <a:lnSpc>
                <a:spcPct val="114000"/>
              </a:lnSpc>
              <a:buClr>
                <a:srgbClr val="000000"/>
              </a:buClr>
              <a:buSzPct val="45000"/>
              <a:buFont typeface="Wingdings" charset="2"/>
              <a:buChar char=""/>
            </a:pPr>
            <a:r>
              <a:rPr lang="en-US" sz="2400" b="0" strike="noStrike" spc="-1">
                <a:solidFill>
                  <a:srgbClr val="000000"/>
                </a:solidFill>
                <a:uFill>
                  <a:solidFill>
                    <a:srgbClr val="FFFFFF"/>
                  </a:solidFill>
                </a:uFill>
                <a:latin typeface="Arial"/>
                <a:ea typeface="Arial Unicode MS"/>
              </a:rPr>
              <a:t>Analytical Ultracentrifugation</a:t>
            </a:r>
            <a:endParaRPr lang="en-US" sz="1800" b="0" strike="noStrike" spc="-1">
              <a:solidFill>
                <a:srgbClr val="000000"/>
              </a:solidFill>
              <a:uFill>
                <a:solidFill>
                  <a:srgbClr val="FFFFFF"/>
                </a:solidFill>
              </a:uFill>
              <a:latin typeface="Arial"/>
            </a:endParaRPr>
          </a:p>
          <a:p>
            <a:pPr marL="863640" lvl="3" indent="-215640">
              <a:lnSpc>
                <a:spcPct val="114000"/>
              </a:lnSpc>
              <a:buClr>
                <a:srgbClr val="000000"/>
              </a:buClr>
              <a:buSzPct val="45000"/>
              <a:buFont typeface="Wingdings" charset="2"/>
              <a:buChar char=""/>
            </a:pPr>
            <a:r>
              <a:rPr lang="en-US" sz="2400" b="0" strike="noStrike" spc="-1">
                <a:solidFill>
                  <a:srgbClr val="000000"/>
                </a:solidFill>
                <a:uFill>
                  <a:solidFill>
                    <a:srgbClr val="FFFFFF"/>
                  </a:solidFill>
                </a:uFill>
                <a:latin typeface="Arial"/>
                <a:ea typeface="Arial Unicode MS"/>
              </a:rPr>
              <a:t>Small Angle Scattering</a:t>
            </a:r>
            <a:endParaRPr lang="en-US" sz="1800" b="0" strike="noStrike" spc="-1">
              <a:solidFill>
                <a:srgbClr val="000000"/>
              </a:solidFill>
              <a:uFill>
                <a:solidFill>
                  <a:srgbClr val="FFFFFF"/>
                </a:solidFill>
              </a:uFill>
              <a:latin typeface="Arial"/>
            </a:endParaRPr>
          </a:p>
          <a:p>
            <a:pPr marL="863640" lvl="3" indent="-215640">
              <a:lnSpc>
                <a:spcPct val="114000"/>
              </a:lnSpc>
              <a:buClr>
                <a:srgbClr val="000000"/>
              </a:buClr>
              <a:buSzPct val="45000"/>
              <a:buFont typeface="Wingdings" charset="2"/>
              <a:buChar char=""/>
            </a:pPr>
            <a:r>
              <a:rPr lang="en-US" sz="2400" b="0" strike="noStrike" spc="-1">
                <a:solidFill>
                  <a:srgbClr val="000000"/>
                </a:solidFill>
                <a:uFill>
                  <a:solidFill>
                    <a:srgbClr val="FFFFFF"/>
                  </a:solidFill>
                </a:uFill>
                <a:latin typeface="Arial"/>
                <a:ea typeface="Arial Unicode MS"/>
              </a:rPr>
              <a:t>Bead Modeling</a:t>
            </a:r>
            <a:endParaRPr lang="en-US" sz="1800" b="0" strike="noStrike" spc="-1">
              <a:solidFill>
                <a:srgbClr val="000000"/>
              </a:solidFill>
              <a:uFill>
                <a:solidFill>
                  <a:srgbClr val="FFFFFF"/>
                </a:solidFill>
              </a:uFill>
              <a:latin typeface="Arial"/>
            </a:endParaRPr>
          </a:p>
          <a:p>
            <a:pPr marL="1143000" indent="-228240">
              <a:lnSpc>
                <a:spcPct val="114000"/>
              </a:lnSpc>
            </a:pPr>
            <a:endParaRPr lang="en-US" sz="1800" b="0" strike="noStrike" spc="-1">
              <a:solidFill>
                <a:srgbClr val="000000"/>
              </a:solidFill>
              <a:uFill>
                <a:solidFill>
                  <a:srgbClr val="FFFFFF"/>
                </a:solidFill>
              </a:uFill>
              <a:latin typeface="Arial"/>
            </a:endParaRPr>
          </a:p>
          <a:p>
            <a:pPr marL="1143000" lvl="2" indent="-228240">
              <a:lnSpc>
                <a:spcPct val="114000"/>
              </a:lnSpc>
              <a:buClr>
                <a:srgbClr val="000000"/>
              </a:buClr>
              <a:buSzPct val="45000"/>
              <a:buFont typeface="Wingdings" charset="2"/>
              <a:buChar char=""/>
            </a:pPr>
            <a:r>
              <a:rPr lang="en-US" sz="2400" b="0" strike="noStrike" spc="-1">
                <a:solidFill>
                  <a:srgbClr val="000000"/>
                </a:solidFill>
                <a:uFill>
                  <a:solidFill>
                    <a:srgbClr val="FFFFFF"/>
                  </a:solidFill>
                </a:uFill>
                <a:latin typeface="Arial"/>
                <a:ea typeface="Arial Unicode MS"/>
              </a:rPr>
              <a:t>Experimental Design</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0" y="735120"/>
            <a:ext cx="10058040" cy="45720"/>
          </a:xfrm>
          <a:prstGeom prst="roundRect">
            <a:avLst>
              <a:gd name="adj" fmla="val 3569"/>
            </a:avLst>
          </a:prstGeom>
          <a:solidFill>
            <a:srgbClr val="00B8FF"/>
          </a:solidFill>
          <a:ln w="9360">
            <a:solidFill>
              <a:srgbClr val="000000"/>
            </a:solidFill>
            <a:round/>
          </a:ln>
        </p:spPr>
        <p:style>
          <a:lnRef idx="0">
            <a:scrgbClr r="0" g="0" b="0"/>
          </a:lnRef>
          <a:fillRef idx="0">
            <a:scrgbClr r="0" g="0" b="0"/>
          </a:fillRef>
          <a:effectRef idx="0">
            <a:scrgbClr r="0" g="0" b="0"/>
          </a:effectRef>
          <a:fontRef idx="minor"/>
        </p:style>
      </p:sp>
      <p:sp>
        <p:nvSpPr>
          <p:cNvPr id="91" name="CustomShape 2"/>
          <p:cNvSpPr/>
          <p:nvPr/>
        </p:nvSpPr>
        <p:spPr>
          <a:xfrm>
            <a:off x="11160" y="106200"/>
            <a:ext cx="10058040" cy="531360"/>
          </a:xfrm>
          <a:prstGeom prst="roundRect">
            <a:avLst>
              <a:gd name="adj" fmla="val 296"/>
            </a:avLst>
          </a:prstGeom>
          <a:gradFill>
            <a:gsLst>
              <a:gs pos="0">
                <a:srgbClr val="FFFFFF"/>
              </a:gs>
              <a:gs pos="100000">
                <a:srgbClr val="B3B3B3"/>
              </a:gs>
            </a:gsLst>
            <a:lin ang="5400000"/>
          </a:gradFill>
          <a:ln w="9360">
            <a:solidFill>
              <a:srgbClr val="000000"/>
            </a:solidFill>
            <a:round/>
          </a:ln>
        </p:spPr>
        <p:style>
          <a:lnRef idx="0">
            <a:scrgbClr r="0" g="0" b="0"/>
          </a:lnRef>
          <a:fillRef idx="0">
            <a:scrgbClr r="0" g="0" b="0"/>
          </a:fillRef>
          <a:effectRef idx="0">
            <a:scrgbClr r="0" g="0" b="0"/>
          </a:effectRef>
          <a:fontRef idx="minor"/>
        </p:style>
        <p:txBody>
          <a:bodyPr lIns="0" tIns="23040" rIns="0" bIns="0" anchor="ctr" anchorCtr="1"/>
          <a:lstStyle/>
          <a:p>
            <a:pPr algn="ctr">
              <a:lnSpc>
                <a:spcPct val="100000"/>
              </a:lnSpc>
            </a:pPr>
            <a:r>
              <a:rPr lang="en-US" sz="2600" b="1" i="1" strike="noStrike" spc="-1">
                <a:solidFill>
                  <a:srgbClr val="000000"/>
                </a:solidFill>
                <a:uFill>
                  <a:solidFill>
                    <a:srgbClr val="FFFFFF"/>
                  </a:solidFill>
                </a:uFill>
                <a:latin typeface="Arial"/>
                <a:ea typeface="Arial Unicode MS"/>
              </a:rPr>
              <a:t>Course Overview</a:t>
            </a:r>
            <a:endParaRPr lang="en-US" sz="1800" b="0" strike="noStrike" spc="-1">
              <a:solidFill>
                <a:srgbClr val="000000"/>
              </a:solidFill>
              <a:uFill>
                <a:solidFill>
                  <a:srgbClr val="FFFFFF"/>
                </a:solidFill>
              </a:uFill>
              <a:latin typeface="Arial"/>
            </a:endParaRPr>
          </a:p>
        </p:txBody>
      </p:sp>
      <p:sp>
        <p:nvSpPr>
          <p:cNvPr id="92" name="CustomShape 3"/>
          <p:cNvSpPr/>
          <p:nvPr/>
        </p:nvSpPr>
        <p:spPr>
          <a:xfrm>
            <a:off x="61920" y="914400"/>
            <a:ext cx="9954720" cy="6629040"/>
          </a:xfrm>
          <a:prstGeom prst="roundRect">
            <a:avLst>
              <a:gd name="adj" fmla="val 23"/>
            </a:avLst>
          </a:prstGeom>
          <a:solidFill>
            <a:srgbClr val="FFFFFF"/>
          </a:solidFill>
          <a:ln w="9360">
            <a:solidFill>
              <a:srgbClr val="000000"/>
            </a:solidFill>
            <a:round/>
          </a:ln>
        </p:spPr>
        <p:style>
          <a:lnRef idx="0">
            <a:scrgbClr r="0" g="0" b="0"/>
          </a:lnRef>
          <a:fillRef idx="0">
            <a:scrgbClr r="0" g="0" b="0"/>
          </a:fillRef>
          <a:effectRef idx="0">
            <a:scrgbClr r="0" g="0" b="0"/>
          </a:effectRef>
          <a:fontRef idx="minor"/>
        </p:style>
      </p:sp>
      <p:sp>
        <p:nvSpPr>
          <p:cNvPr id="93" name="CustomShape 4"/>
          <p:cNvSpPr/>
          <p:nvPr/>
        </p:nvSpPr>
        <p:spPr>
          <a:xfrm>
            <a:off x="228600" y="1143000"/>
            <a:ext cx="9600840" cy="6171840"/>
          </a:xfrm>
          <a:prstGeom prst="rect">
            <a:avLst/>
          </a:prstGeom>
          <a:noFill/>
          <a:ln>
            <a:noFill/>
          </a:ln>
        </p:spPr>
        <p:style>
          <a:lnRef idx="0">
            <a:scrgbClr r="0" g="0" b="0"/>
          </a:lnRef>
          <a:fillRef idx="0">
            <a:scrgbClr r="0" g="0" b="0"/>
          </a:fillRef>
          <a:effectRef idx="0">
            <a:scrgbClr r="0" g="0" b="0"/>
          </a:effectRef>
          <a:fontRef idx="minor"/>
        </p:style>
        <p:txBody>
          <a:bodyPr lIns="0" tIns="21240" rIns="0" bIns="0"/>
          <a:lstStyle/>
          <a:p>
            <a:pPr algn="ctr">
              <a:lnSpc>
                <a:spcPct val="100000"/>
              </a:lnSpc>
            </a:pPr>
            <a:endParaRPr lang="en-US" sz="1800" b="0" strike="noStrike" spc="-1">
              <a:solidFill>
                <a:srgbClr val="000000"/>
              </a:solidFill>
              <a:uFill>
                <a:solidFill>
                  <a:srgbClr val="FFFFFF"/>
                </a:solidFill>
              </a:uFill>
              <a:latin typeface="Arial"/>
            </a:endParaRPr>
          </a:p>
          <a:p>
            <a:pPr algn="ctr">
              <a:lnSpc>
                <a:spcPct val="100000"/>
              </a:lnSpc>
            </a:pPr>
            <a:r>
              <a:rPr lang="en-US" sz="2400" b="1" strike="noStrike" spc="-1">
                <a:solidFill>
                  <a:srgbClr val="000000"/>
                </a:solidFill>
                <a:uFill>
                  <a:solidFill>
                    <a:srgbClr val="FFFFFF"/>
                  </a:solidFill>
                </a:uFill>
                <a:latin typeface="Arial"/>
                <a:ea typeface="Arial Unicode MS"/>
              </a:rPr>
              <a:t>Interrogation of Macromolecular Structure and Function</a:t>
            </a:r>
            <a:endParaRPr lang="en-US" sz="1800" b="0" strike="noStrike" spc="-1">
              <a:solidFill>
                <a:srgbClr val="000000"/>
              </a:solidFill>
              <a:uFill>
                <a:solidFill>
                  <a:srgbClr val="FFFFFF"/>
                </a:solidFill>
              </a:uFill>
              <a:latin typeface="Arial"/>
            </a:endParaRPr>
          </a:p>
          <a:p>
            <a:pPr algn="ctr">
              <a:lnSpc>
                <a:spcPct val="100000"/>
              </a:lnSpc>
            </a:pPr>
            <a:endParaRPr lang="en-US" sz="1800" b="0" strike="noStrike" spc="-1">
              <a:solidFill>
                <a:srgbClr val="000000"/>
              </a:solidFill>
              <a:uFill>
                <a:solidFill>
                  <a:srgbClr val="FFFFFF"/>
                </a:solidFill>
              </a:uFill>
              <a:latin typeface="Arial"/>
            </a:endParaRPr>
          </a:p>
          <a:p>
            <a:pPr marL="431640" lvl="1" indent="-215640">
              <a:lnSpc>
                <a:spcPct val="114000"/>
              </a:lnSpc>
              <a:buClr>
                <a:srgbClr val="000000"/>
              </a:buClr>
              <a:buSzPct val="45000"/>
              <a:buFont typeface="Wingdings" charset="2"/>
              <a:buChar char=""/>
            </a:pPr>
            <a:r>
              <a:rPr lang="en-US" sz="2400" b="0" strike="noStrike" spc="-1">
                <a:solidFill>
                  <a:srgbClr val="000000"/>
                </a:solidFill>
                <a:uFill>
                  <a:solidFill>
                    <a:srgbClr val="FFFFFF"/>
                  </a:solidFill>
                </a:uFill>
                <a:latin typeface="Arial"/>
                <a:ea typeface="Arial Unicode MS"/>
              </a:rPr>
              <a:t>Data Analysis and Modeling</a:t>
            </a:r>
            <a:endParaRPr lang="en-US" sz="1800" b="0" strike="noStrike" spc="-1">
              <a:solidFill>
                <a:srgbClr val="000000"/>
              </a:solidFill>
              <a:uFill>
                <a:solidFill>
                  <a:srgbClr val="FFFFFF"/>
                </a:solidFill>
              </a:uFill>
              <a:latin typeface="Arial"/>
            </a:endParaRPr>
          </a:p>
          <a:p>
            <a:pPr marL="863640" lvl="3" indent="-215640">
              <a:lnSpc>
                <a:spcPct val="114000"/>
              </a:lnSpc>
              <a:buClr>
                <a:srgbClr val="000000"/>
              </a:buClr>
              <a:buSzPct val="45000"/>
              <a:buFont typeface="Wingdings" charset="2"/>
              <a:buChar char=""/>
            </a:pPr>
            <a:r>
              <a:rPr lang="en-US" sz="2400" b="0" strike="noStrike" spc="-1">
                <a:solidFill>
                  <a:srgbClr val="000000"/>
                </a:solidFill>
                <a:uFill>
                  <a:solidFill>
                    <a:srgbClr val="FFFFFF"/>
                  </a:solidFill>
                </a:uFill>
                <a:latin typeface="Arial"/>
                <a:ea typeface="Arial Unicode MS"/>
              </a:rPr>
              <a:t>Model Building</a:t>
            </a:r>
            <a:endParaRPr lang="en-US" sz="1800" b="0" strike="noStrike" spc="-1">
              <a:solidFill>
                <a:srgbClr val="000000"/>
              </a:solidFill>
              <a:uFill>
                <a:solidFill>
                  <a:srgbClr val="FFFFFF"/>
                </a:solidFill>
              </a:uFill>
              <a:latin typeface="Arial"/>
            </a:endParaRPr>
          </a:p>
          <a:p>
            <a:pPr marL="1079640" lvl="4" indent="-215640">
              <a:lnSpc>
                <a:spcPct val="114000"/>
              </a:lnSpc>
              <a:buClr>
                <a:srgbClr val="000000"/>
              </a:buClr>
              <a:buSzPct val="45000"/>
              <a:buFont typeface="Wingdings" charset="2"/>
              <a:buChar char=""/>
            </a:pPr>
            <a:r>
              <a:rPr lang="en-US" sz="2400" b="0" strike="noStrike" spc="-1">
                <a:solidFill>
                  <a:srgbClr val="000000"/>
                </a:solidFill>
                <a:uFill>
                  <a:solidFill>
                    <a:srgbClr val="FFFFFF"/>
                  </a:solidFill>
                </a:uFill>
                <a:latin typeface="Arial"/>
                <a:ea typeface="Arial Unicode MS"/>
              </a:rPr>
              <a:t>Exact models, inverse problems and parametric models</a:t>
            </a:r>
            <a:endParaRPr lang="en-US" sz="1800" b="0" strike="noStrike" spc="-1">
              <a:solidFill>
                <a:srgbClr val="000000"/>
              </a:solidFill>
              <a:uFill>
                <a:solidFill>
                  <a:srgbClr val="FFFFFF"/>
                </a:solidFill>
              </a:uFill>
              <a:latin typeface="Arial"/>
            </a:endParaRPr>
          </a:p>
          <a:p>
            <a:pPr marL="1079640" lvl="4" indent="-215640">
              <a:lnSpc>
                <a:spcPct val="114000"/>
              </a:lnSpc>
              <a:buClr>
                <a:srgbClr val="000000"/>
              </a:buClr>
              <a:buSzPct val="45000"/>
              <a:buFont typeface="Wingdings" charset="2"/>
              <a:buChar char=""/>
            </a:pPr>
            <a:r>
              <a:rPr lang="en-US" sz="2400" b="0" strike="noStrike" spc="-1">
                <a:solidFill>
                  <a:srgbClr val="000000"/>
                </a:solidFill>
                <a:uFill>
                  <a:solidFill>
                    <a:srgbClr val="FFFFFF"/>
                  </a:solidFill>
                </a:uFill>
                <a:latin typeface="Arial"/>
                <a:ea typeface="Arial Unicode MS"/>
              </a:rPr>
              <a:t>Neural Networks and machine learning</a:t>
            </a:r>
            <a:endParaRPr lang="en-US" sz="1800" b="0" strike="noStrike" spc="-1">
              <a:solidFill>
                <a:srgbClr val="000000"/>
              </a:solidFill>
              <a:uFill>
                <a:solidFill>
                  <a:srgbClr val="FFFFFF"/>
                </a:solidFill>
              </a:uFill>
              <a:latin typeface="Arial"/>
            </a:endParaRPr>
          </a:p>
          <a:p>
            <a:pPr marL="863640" lvl="3" indent="-215640">
              <a:lnSpc>
                <a:spcPct val="114000"/>
              </a:lnSpc>
              <a:buClr>
                <a:srgbClr val="000000"/>
              </a:buClr>
              <a:buSzPct val="45000"/>
              <a:buFont typeface="Wingdings" charset="2"/>
              <a:buChar char=""/>
            </a:pPr>
            <a:r>
              <a:rPr lang="en-US" sz="2400" b="0" strike="noStrike" spc="-1">
                <a:solidFill>
                  <a:srgbClr val="000000"/>
                </a:solidFill>
                <a:uFill>
                  <a:solidFill>
                    <a:srgbClr val="FFFFFF"/>
                  </a:solidFill>
                </a:uFill>
                <a:latin typeface="Arial"/>
                <a:ea typeface="Arial Unicode MS"/>
              </a:rPr>
              <a:t>Data Fitting</a:t>
            </a:r>
            <a:endParaRPr lang="en-US" sz="1800" b="0" strike="noStrike" spc="-1">
              <a:solidFill>
                <a:srgbClr val="000000"/>
              </a:solidFill>
              <a:uFill>
                <a:solidFill>
                  <a:srgbClr val="FFFFFF"/>
                </a:solidFill>
              </a:uFill>
              <a:latin typeface="Arial"/>
            </a:endParaRPr>
          </a:p>
          <a:p>
            <a:pPr marL="1079640" lvl="4" indent="-215640">
              <a:lnSpc>
                <a:spcPct val="114000"/>
              </a:lnSpc>
              <a:buClr>
                <a:srgbClr val="000000"/>
              </a:buClr>
              <a:buSzPct val="45000"/>
              <a:buFont typeface="Wingdings" charset="2"/>
              <a:buChar char=""/>
            </a:pPr>
            <a:r>
              <a:rPr lang="en-US" sz="2400" b="0" strike="noStrike" spc="-1">
                <a:solidFill>
                  <a:srgbClr val="000000"/>
                </a:solidFill>
                <a:uFill>
                  <a:solidFill>
                    <a:srgbClr val="FFFFFF"/>
                  </a:solidFill>
                </a:uFill>
                <a:latin typeface="Arial"/>
                <a:ea typeface="Arial Unicode MS"/>
              </a:rPr>
              <a:t>Linear vs. nonlinear optimization, linearization</a:t>
            </a:r>
            <a:endParaRPr lang="en-US" sz="1800" b="0" strike="noStrike" spc="-1">
              <a:solidFill>
                <a:srgbClr val="000000"/>
              </a:solidFill>
              <a:uFill>
                <a:solidFill>
                  <a:srgbClr val="FFFFFF"/>
                </a:solidFill>
              </a:uFill>
              <a:latin typeface="Arial"/>
            </a:endParaRPr>
          </a:p>
          <a:p>
            <a:pPr marL="1079640" lvl="4" indent="-215640">
              <a:lnSpc>
                <a:spcPct val="114000"/>
              </a:lnSpc>
              <a:buClr>
                <a:srgbClr val="000000"/>
              </a:buClr>
              <a:buSzPct val="45000"/>
              <a:buFont typeface="Wingdings" charset="2"/>
              <a:buChar char=""/>
            </a:pPr>
            <a:r>
              <a:rPr lang="en-US" sz="2400" b="0" strike="noStrike" spc="-1">
                <a:solidFill>
                  <a:srgbClr val="000000"/>
                </a:solidFill>
                <a:uFill>
                  <a:solidFill>
                    <a:srgbClr val="FFFFFF"/>
                  </a:solidFill>
                </a:uFill>
                <a:latin typeface="Arial"/>
                <a:ea typeface="Arial Unicode MS"/>
              </a:rPr>
              <a:t>Grid searches and Monte Carlo</a:t>
            </a:r>
            <a:endParaRPr lang="en-US" sz="1800" b="0" strike="noStrike" spc="-1">
              <a:solidFill>
                <a:srgbClr val="000000"/>
              </a:solidFill>
              <a:uFill>
                <a:solidFill>
                  <a:srgbClr val="FFFFFF"/>
                </a:solidFill>
              </a:uFill>
              <a:latin typeface="Arial"/>
            </a:endParaRPr>
          </a:p>
          <a:p>
            <a:pPr marL="1079640" lvl="4" indent="-215640">
              <a:lnSpc>
                <a:spcPct val="114000"/>
              </a:lnSpc>
              <a:buClr>
                <a:srgbClr val="000000"/>
              </a:buClr>
              <a:buSzPct val="45000"/>
              <a:buFont typeface="Wingdings" charset="2"/>
              <a:buChar char=""/>
            </a:pPr>
            <a:r>
              <a:rPr lang="en-US" sz="2400" b="0" strike="noStrike" spc="-1">
                <a:solidFill>
                  <a:srgbClr val="000000"/>
                </a:solidFill>
                <a:uFill>
                  <a:solidFill>
                    <a:srgbClr val="FFFFFF"/>
                  </a:solidFill>
                </a:uFill>
                <a:latin typeface="Arial"/>
                <a:ea typeface="Arial Unicode MS"/>
              </a:rPr>
              <a:t>Effect of noise on results</a:t>
            </a:r>
            <a:endParaRPr lang="en-US" sz="1800" b="0" strike="noStrike" spc="-1">
              <a:solidFill>
                <a:srgbClr val="000000"/>
              </a:solidFill>
              <a:uFill>
                <a:solidFill>
                  <a:srgbClr val="FFFFFF"/>
                </a:solidFill>
              </a:uFill>
              <a:latin typeface="Arial"/>
            </a:endParaRPr>
          </a:p>
          <a:p>
            <a:pPr marL="1079640" lvl="4" indent="-215640">
              <a:lnSpc>
                <a:spcPct val="114000"/>
              </a:lnSpc>
              <a:buClr>
                <a:srgbClr val="000000"/>
              </a:buClr>
              <a:buSzPct val="45000"/>
              <a:buFont typeface="Wingdings" charset="2"/>
              <a:buChar char=""/>
            </a:pPr>
            <a:r>
              <a:rPr lang="en-US" sz="2400" b="0" strike="noStrike" spc="-1">
                <a:solidFill>
                  <a:srgbClr val="000000"/>
                </a:solidFill>
                <a:uFill>
                  <a:solidFill>
                    <a:srgbClr val="FFFFFF"/>
                  </a:solidFill>
                </a:uFill>
                <a:latin typeface="Arial"/>
                <a:ea typeface="Arial Unicode MS"/>
              </a:rPr>
              <a:t>Statistical analysis</a:t>
            </a:r>
            <a:endParaRPr lang="en-US" sz="1800" b="0" strike="noStrike" spc="-1">
              <a:solidFill>
                <a:srgbClr val="000000"/>
              </a:solidFill>
              <a:uFill>
                <a:solidFill>
                  <a:srgbClr val="FFFFFF"/>
                </a:solidFill>
              </a:uFill>
              <a:latin typeface="Arial"/>
            </a:endParaRPr>
          </a:p>
          <a:p>
            <a:pPr marL="431640" indent="-215640">
              <a:lnSpc>
                <a:spcPct val="114000"/>
              </a:lnSpc>
            </a:pPr>
            <a:endParaRPr lang="en-US" sz="1800" b="0" strike="noStrike" spc="-1">
              <a:solidFill>
                <a:srgbClr val="000000"/>
              </a:solidFill>
              <a:uFill>
                <a:solidFill>
                  <a:srgbClr val="FFFFFF"/>
                </a:solidFill>
              </a:uFill>
              <a:latin typeface="Arial"/>
            </a:endParaRPr>
          </a:p>
          <a:p>
            <a:pPr marL="431640" lvl="1" indent="-215640">
              <a:lnSpc>
                <a:spcPct val="114000"/>
              </a:lnSpc>
              <a:buClr>
                <a:srgbClr val="000000"/>
              </a:buClr>
              <a:buSzPct val="45000"/>
              <a:buFont typeface="Wingdings" charset="2"/>
              <a:buChar char=""/>
            </a:pPr>
            <a:r>
              <a:rPr lang="en-US" sz="2400" b="0" strike="noStrike" spc="-1">
                <a:solidFill>
                  <a:srgbClr val="000000"/>
                </a:solidFill>
                <a:uFill>
                  <a:solidFill>
                    <a:srgbClr val="FFFFFF"/>
                  </a:solidFill>
                </a:uFill>
                <a:latin typeface="Arial"/>
                <a:ea typeface="Arial Unicode MS"/>
              </a:rPr>
              <a:t>Applications</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0" y="735120"/>
            <a:ext cx="10058040" cy="45720"/>
          </a:xfrm>
          <a:prstGeom prst="roundRect">
            <a:avLst>
              <a:gd name="adj" fmla="val 3569"/>
            </a:avLst>
          </a:prstGeom>
          <a:solidFill>
            <a:srgbClr val="00B8FF"/>
          </a:solidFill>
          <a:ln w="9360">
            <a:solidFill>
              <a:srgbClr val="000000"/>
            </a:solidFill>
            <a:round/>
          </a:ln>
        </p:spPr>
        <p:style>
          <a:lnRef idx="0">
            <a:scrgbClr r="0" g="0" b="0"/>
          </a:lnRef>
          <a:fillRef idx="0">
            <a:scrgbClr r="0" g="0" b="0"/>
          </a:fillRef>
          <a:effectRef idx="0">
            <a:scrgbClr r="0" g="0" b="0"/>
          </a:effectRef>
          <a:fontRef idx="minor"/>
        </p:style>
      </p:sp>
      <p:sp>
        <p:nvSpPr>
          <p:cNvPr id="95" name="CustomShape 2"/>
          <p:cNvSpPr/>
          <p:nvPr/>
        </p:nvSpPr>
        <p:spPr>
          <a:xfrm>
            <a:off x="11160" y="106200"/>
            <a:ext cx="10058040" cy="531360"/>
          </a:xfrm>
          <a:prstGeom prst="roundRect">
            <a:avLst>
              <a:gd name="adj" fmla="val 296"/>
            </a:avLst>
          </a:prstGeom>
          <a:gradFill>
            <a:gsLst>
              <a:gs pos="0">
                <a:srgbClr val="FFFFFF"/>
              </a:gs>
              <a:gs pos="100000">
                <a:srgbClr val="B3B3B3"/>
              </a:gs>
            </a:gsLst>
            <a:lin ang="5400000"/>
          </a:gradFill>
          <a:ln w="9360">
            <a:solidFill>
              <a:srgbClr val="000000"/>
            </a:solidFill>
            <a:round/>
          </a:ln>
        </p:spPr>
        <p:style>
          <a:lnRef idx="0">
            <a:scrgbClr r="0" g="0" b="0"/>
          </a:lnRef>
          <a:fillRef idx="0">
            <a:scrgbClr r="0" g="0" b="0"/>
          </a:fillRef>
          <a:effectRef idx="0">
            <a:scrgbClr r="0" g="0" b="0"/>
          </a:effectRef>
          <a:fontRef idx="minor"/>
        </p:style>
        <p:txBody>
          <a:bodyPr lIns="0" tIns="23040" rIns="0" bIns="0" anchor="ctr" anchorCtr="1"/>
          <a:lstStyle/>
          <a:p>
            <a:pPr algn="ctr">
              <a:lnSpc>
                <a:spcPct val="100000"/>
              </a:lnSpc>
            </a:pPr>
            <a:r>
              <a:rPr lang="en-US" sz="2600" b="1" i="1" strike="noStrike" spc="-1">
                <a:solidFill>
                  <a:srgbClr val="000000"/>
                </a:solidFill>
                <a:uFill>
                  <a:solidFill>
                    <a:srgbClr val="FFFFFF"/>
                  </a:solidFill>
                </a:uFill>
                <a:latin typeface="Arial"/>
                <a:ea typeface="Arial Unicode MS"/>
              </a:rPr>
              <a:t>Course Overview</a:t>
            </a:r>
            <a:endParaRPr lang="en-US" sz="1800" b="0" strike="noStrike" spc="-1">
              <a:solidFill>
                <a:srgbClr val="000000"/>
              </a:solidFill>
              <a:uFill>
                <a:solidFill>
                  <a:srgbClr val="FFFFFF"/>
                </a:solidFill>
              </a:uFill>
              <a:latin typeface="Arial"/>
            </a:endParaRPr>
          </a:p>
        </p:txBody>
      </p:sp>
      <p:sp>
        <p:nvSpPr>
          <p:cNvPr id="96" name="CustomShape 3"/>
          <p:cNvSpPr/>
          <p:nvPr/>
        </p:nvSpPr>
        <p:spPr>
          <a:xfrm>
            <a:off x="61920" y="914400"/>
            <a:ext cx="9954720" cy="6629040"/>
          </a:xfrm>
          <a:prstGeom prst="roundRect">
            <a:avLst>
              <a:gd name="adj" fmla="val 23"/>
            </a:avLst>
          </a:prstGeom>
          <a:solidFill>
            <a:srgbClr val="FFFFFF"/>
          </a:solidFill>
          <a:ln w="9360">
            <a:solidFill>
              <a:srgbClr val="000000"/>
            </a:solidFill>
            <a:round/>
          </a:ln>
        </p:spPr>
        <p:style>
          <a:lnRef idx="0">
            <a:scrgbClr r="0" g="0" b="0"/>
          </a:lnRef>
          <a:fillRef idx="0">
            <a:scrgbClr r="0" g="0" b="0"/>
          </a:fillRef>
          <a:effectRef idx="0">
            <a:scrgbClr r="0" g="0" b="0"/>
          </a:effectRef>
          <a:fontRef idx="minor"/>
        </p:style>
        <p:txBody>
          <a:bodyPr/>
          <a:lstStyle/>
          <a:p>
            <a:endParaRPr lang="en-US" dirty="0"/>
          </a:p>
        </p:txBody>
      </p:sp>
      <p:sp>
        <p:nvSpPr>
          <p:cNvPr id="97" name="CustomShape 4"/>
          <p:cNvSpPr/>
          <p:nvPr/>
        </p:nvSpPr>
        <p:spPr>
          <a:xfrm>
            <a:off x="228600" y="1143000"/>
            <a:ext cx="9600840" cy="6171840"/>
          </a:xfrm>
          <a:prstGeom prst="rect">
            <a:avLst/>
          </a:prstGeom>
          <a:noFill/>
          <a:ln>
            <a:noFill/>
          </a:ln>
        </p:spPr>
        <p:style>
          <a:lnRef idx="0">
            <a:scrgbClr r="0" g="0" b="0"/>
          </a:lnRef>
          <a:fillRef idx="0">
            <a:scrgbClr r="0" g="0" b="0"/>
          </a:fillRef>
          <a:effectRef idx="0">
            <a:scrgbClr r="0" g="0" b="0"/>
          </a:effectRef>
          <a:fontRef idx="minor"/>
        </p:style>
        <p:txBody>
          <a:bodyPr lIns="0" tIns="21240" rIns="0" bIns="0"/>
          <a:lstStyle/>
          <a:p>
            <a:pPr algn="ctr">
              <a:lnSpc>
                <a:spcPct val="100000"/>
              </a:lnSpc>
            </a:pPr>
            <a:endParaRPr lang="en-US" sz="1800" b="0" strike="noStrike" spc="-1" dirty="0">
              <a:solidFill>
                <a:srgbClr val="000000"/>
              </a:solidFill>
              <a:uFill>
                <a:solidFill>
                  <a:srgbClr val="FFFFFF"/>
                </a:solidFill>
              </a:uFill>
              <a:latin typeface="Arial"/>
            </a:endParaRPr>
          </a:p>
          <a:p>
            <a:pPr algn="ctr">
              <a:lnSpc>
                <a:spcPct val="100000"/>
              </a:lnSpc>
            </a:pPr>
            <a:r>
              <a:rPr lang="en-US" sz="2400" b="1" strike="noStrike" spc="-1" dirty="0">
                <a:solidFill>
                  <a:srgbClr val="000000"/>
                </a:solidFill>
                <a:uFill>
                  <a:solidFill>
                    <a:srgbClr val="FFFFFF"/>
                  </a:solidFill>
                </a:uFill>
                <a:latin typeface="Arial"/>
                <a:ea typeface="Arial Unicode MS"/>
              </a:rPr>
              <a:t>Interrogation of Macromolecular Structure and Function</a:t>
            </a:r>
            <a:endParaRPr lang="en-US" sz="1800" b="0" strike="noStrike" spc="-1" dirty="0">
              <a:solidFill>
                <a:srgbClr val="000000"/>
              </a:solidFill>
              <a:uFill>
                <a:solidFill>
                  <a:srgbClr val="FFFFFF"/>
                </a:solidFill>
              </a:uFill>
              <a:latin typeface="Arial"/>
            </a:endParaRPr>
          </a:p>
          <a:p>
            <a:pPr algn="ctr">
              <a:lnSpc>
                <a:spcPct val="100000"/>
              </a:lnSpc>
            </a:pPr>
            <a:endParaRPr lang="en-US" sz="1800" b="0" strike="noStrike" spc="-1" dirty="0">
              <a:solidFill>
                <a:srgbClr val="000000"/>
              </a:solidFill>
              <a:uFill>
                <a:solidFill>
                  <a:srgbClr val="FFFFFF"/>
                </a:solidFill>
              </a:uFill>
              <a:latin typeface="Arial"/>
            </a:endParaRPr>
          </a:p>
          <a:p>
            <a:pPr algn="ctr">
              <a:lnSpc>
                <a:spcPct val="114000"/>
              </a:lnSpc>
            </a:pPr>
            <a:r>
              <a:rPr lang="en-US" sz="2400" b="0" u="sng" strike="noStrike" spc="-1" dirty="0">
                <a:solidFill>
                  <a:srgbClr val="000000"/>
                </a:solidFill>
                <a:uFill>
                  <a:solidFill>
                    <a:srgbClr val="FFFFFF"/>
                  </a:solidFill>
                </a:uFill>
                <a:latin typeface="Arial"/>
                <a:ea typeface="Arial"/>
              </a:rPr>
              <a:t>It is useful to define molecular weight averages</a:t>
            </a:r>
            <a:endParaRPr lang="en-US" sz="1800" b="0" strike="noStrike" spc="-1" dirty="0">
              <a:solidFill>
                <a:srgbClr val="000000"/>
              </a:solidFill>
              <a:uFill>
                <a:solidFill>
                  <a:srgbClr val="FFFFFF"/>
                </a:solidFill>
              </a:uFill>
              <a:latin typeface="Arial"/>
            </a:endParaRPr>
          </a:p>
          <a:p>
            <a:pPr algn="ctr">
              <a:lnSpc>
                <a:spcPct val="114000"/>
              </a:lnSpc>
            </a:pPr>
            <a:endParaRPr lang="en-US" sz="1800" b="0" strike="noStrike" spc="-1" dirty="0">
              <a:solidFill>
                <a:srgbClr val="000000"/>
              </a:solidFill>
              <a:uFill>
                <a:solidFill>
                  <a:srgbClr val="FFFFFF"/>
                </a:solidFill>
              </a:uFill>
              <a:latin typeface="Arial"/>
            </a:endParaRPr>
          </a:p>
          <a:p>
            <a:pPr>
              <a:lnSpc>
                <a:spcPct val="114000"/>
              </a:lnSpc>
            </a:pPr>
            <a:r>
              <a:rPr lang="en-US" sz="2400" b="0" strike="noStrike" spc="-1" dirty="0">
                <a:solidFill>
                  <a:srgbClr val="000000"/>
                </a:solidFill>
                <a:uFill>
                  <a:solidFill>
                    <a:srgbClr val="FFFFFF"/>
                  </a:solidFill>
                </a:uFill>
                <a:latin typeface="Arial"/>
                <a:ea typeface="Arial"/>
              </a:rPr>
              <a:t>In polymer chemistry, we have the following definitions:</a:t>
            </a:r>
            <a:endParaRPr lang="en-US" sz="1800" b="0" strike="noStrike" spc="-1" dirty="0">
              <a:solidFill>
                <a:srgbClr val="000000"/>
              </a:solidFill>
              <a:uFill>
                <a:solidFill>
                  <a:srgbClr val="FFFFFF"/>
                </a:solidFill>
              </a:uFill>
              <a:latin typeface="Arial"/>
            </a:endParaRPr>
          </a:p>
          <a:p>
            <a:pPr marL="343080" indent="-342720">
              <a:lnSpc>
                <a:spcPct val="114000"/>
              </a:lnSpc>
              <a:buClr>
                <a:srgbClr val="000000"/>
              </a:buClr>
              <a:buFont typeface="Arial"/>
              <a:buChar char="•"/>
            </a:pPr>
            <a:r>
              <a:rPr lang="en-US" sz="2400" b="0" strike="noStrike" spc="-1" dirty="0">
                <a:solidFill>
                  <a:srgbClr val="000000"/>
                </a:solidFill>
                <a:uFill>
                  <a:solidFill>
                    <a:srgbClr val="FFFFFF"/>
                  </a:solidFill>
                </a:uFill>
                <a:latin typeface="Arial"/>
                <a:ea typeface="Arial"/>
              </a:rPr>
              <a:t>Number average:	(</a:t>
            </a:r>
            <a:r>
              <a:rPr lang="en-US" sz="2400" b="0" strike="noStrike" spc="-1" dirty="0">
                <a:solidFill>
                  <a:srgbClr val="000000"/>
                </a:solidFill>
                <a:uFill>
                  <a:solidFill>
                    <a:srgbClr val="FFFFFF"/>
                  </a:solidFill>
                </a:uFill>
                <a:latin typeface="Symbol"/>
                <a:ea typeface="Arial"/>
              </a:rPr>
              <a:t></a:t>
            </a:r>
            <a:r>
              <a:rPr lang="en-US" sz="2400" b="0" strike="noStrike" spc="-1" dirty="0">
                <a:solidFill>
                  <a:srgbClr val="000000"/>
                </a:solidFill>
                <a:uFill>
                  <a:solidFill>
                    <a:srgbClr val="FFFFFF"/>
                  </a:solidFill>
                </a:uFill>
                <a:latin typeface="Arial"/>
                <a:ea typeface="Arial"/>
              </a:rPr>
              <a:t> N</a:t>
            </a:r>
            <a:r>
              <a:rPr lang="en-US" sz="2400" b="0" strike="noStrike" spc="-1" baseline="-25000" dirty="0">
                <a:solidFill>
                  <a:srgbClr val="000000"/>
                </a:solidFill>
                <a:uFill>
                  <a:solidFill>
                    <a:srgbClr val="FFFFFF"/>
                  </a:solidFill>
                </a:uFill>
                <a:latin typeface="Arial"/>
                <a:ea typeface="Arial"/>
              </a:rPr>
              <a:t>i</a:t>
            </a:r>
            <a:r>
              <a:rPr lang="en-US" sz="2400" b="0" strike="noStrike" spc="-1" dirty="0">
                <a:solidFill>
                  <a:srgbClr val="000000"/>
                </a:solidFill>
                <a:uFill>
                  <a:solidFill>
                    <a:srgbClr val="FFFFFF"/>
                  </a:solidFill>
                </a:uFill>
                <a:latin typeface="Arial"/>
                <a:ea typeface="Arial"/>
              </a:rPr>
              <a:t> </a:t>
            </a:r>
            <a:r>
              <a:rPr lang="en-US" sz="2400" b="0" strike="noStrike" spc="-1" dirty="0">
                <a:solidFill>
                  <a:srgbClr val="000000"/>
                </a:solidFill>
                <a:uFill>
                  <a:solidFill>
                    <a:srgbClr val="FFFFFF"/>
                  </a:solidFill>
                </a:uFill>
                <a:latin typeface="Symbol"/>
                <a:ea typeface="Arial"/>
              </a:rPr>
              <a:t></a:t>
            </a:r>
            <a:r>
              <a:rPr lang="en-US" sz="2400" b="0" strike="noStrike" spc="-1" dirty="0">
                <a:solidFill>
                  <a:srgbClr val="000000"/>
                </a:solidFill>
                <a:uFill>
                  <a:solidFill>
                    <a:srgbClr val="FFFFFF"/>
                  </a:solidFill>
                </a:uFill>
                <a:latin typeface="Arial"/>
                <a:ea typeface="Arial"/>
              </a:rPr>
              <a:t> </a:t>
            </a:r>
            <a:r>
              <a:rPr lang="en-US" sz="2400" b="0" strike="noStrike" spc="-1" dirty="0" err="1">
                <a:solidFill>
                  <a:srgbClr val="000000"/>
                </a:solidFill>
                <a:uFill>
                  <a:solidFill>
                    <a:srgbClr val="FFFFFF"/>
                  </a:solidFill>
                </a:uFill>
                <a:latin typeface="Arial"/>
                <a:ea typeface="Arial"/>
              </a:rPr>
              <a:t>M</a:t>
            </a:r>
            <a:r>
              <a:rPr lang="en-US" sz="2400" b="0" strike="noStrike" spc="-1" baseline="-25000" dirty="0" err="1">
                <a:solidFill>
                  <a:srgbClr val="000000"/>
                </a:solidFill>
                <a:uFill>
                  <a:solidFill>
                    <a:srgbClr val="FFFFFF"/>
                  </a:solidFill>
                </a:uFill>
                <a:latin typeface="Arial"/>
                <a:ea typeface="Arial"/>
              </a:rPr>
              <a:t>i</a:t>
            </a:r>
            <a:r>
              <a:rPr lang="en-US" sz="2400" b="0" strike="noStrike" spc="-1" dirty="0">
                <a:solidFill>
                  <a:srgbClr val="000000"/>
                </a:solidFill>
                <a:uFill>
                  <a:solidFill>
                    <a:srgbClr val="FFFFFF"/>
                  </a:solidFill>
                </a:uFill>
                <a:latin typeface="Arial"/>
                <a:ea typeface="Arial"/>
              </a:rPr>
              <a:t>) / </a:t>
            </a:r>
            <a:r>
              <a:rPr lang="en-US" sz="2400" b="0" strike="noStrike" spc="-1" dirty="0">
                <a:solidFill>
                  <a:srgbClr val="000000"/>
                </a:solidFill>
                <a:uFill>
                  <a:solidFill>
                    <a:srgbClr val="FFFFFF"/>
                  </a:solidFill>
                </a:uFill>
                <a:latin typeface="Symbol"/>
                <a:ea typeface="Arial"/>
              </a:rPr>
              <a:t></a:t>
            </a:r>
            <a:r>
              <a:rPr lang="en-US" sz="2400" b="0" strike="noStrike" spc="-1" dirty="0">
                <a:solidFill>
                  <a:srgbClr val="000000"/>
                </a:solidFill>
                <a:uFill>
                  <a:solidFill>
                    <a:srgbClr val="FFFFFF"/>
                  </a:solidFill>
                </a:uFill>
                <a:latin typeface="Arial"/>
                <a:ea typeface="Arial"/>
              </a:rPr>
              <a:t> N</a:t>
            </a:r>
            <a:r>
              <a:rPr lang="en-US" sz="2400" b="0" strike="noStrike" spc="-1" baseline="-25000" dirty="0">
                <a:solidFill>
                  <a:srgbClr val="000000"/>
                </a:solidFill>
                <a:uFill>
                  <a:solidFill>
                    <a:srgbClr val="FFFFFF"/>
                  </a:solidFill>
                </a:uFill>
                <a:latin typeface="Arial"/>
                <a:ea typeface="Arial"/>
              </a:rPr>
              <a:t>i</a:t>
            </a:r>
            <a:r>
              <a:rPr lang="en-US" sz="2400" b="0" strike="noStrike" spc="-1" dirty="0">
                <a:solidFill>
                  <a:srgbClr val="000000"/>
                </a:solidFill>
                <a:uFill>
                  <a:solidFill>
                    <a:srgbClr val="FFFFFF"/>
                  </a:solidFill>
                </a:uFill>
                <a:latin typeface="Arial"/>
                <a:ea typeface="Arial"/>
              </a:rPr>
              <a:t>		</a:t>
            </a:r>
            <a:endParaRPr lang="en-US" sz="1800" b="0" strike="noStrike" spc="-1" dirty="0">
              <a:solidFill>
                <a:srgbClr val="000000"/>
              </a:solidFill>
              <a:uFill>
                <a:solidFill>
                  <a:srgbClr val="FFFFFF"/>
                </a:solidFill>
              </a:uFill>
              <a:latin typeface="Arial"/>
            </a:endParaRPr>
          </a:p>
          <a:p>
            <a:pPr marL="1486080" lvl="2" indent="-342720">
              <a:lnSpc>
                <a:spcPct val="114000"/>
              </a:lnSpc>
              <a:buClr>
                <a:srgbClr val="000000"/>
              </a:buClr>
              <a:buFont typeface="Arial"/>
              <a:buChar char="•"/>
            </a:pPr>
            <a:r>
              <a:rPr lang="en-US" sz="2400" b="0" strike="noStrike" spc="-1" dirty="0">
                <a:solidFill>
                  <a:srgbClr val="000000"/>
                </a:solidFill>
                <a:uFill>
                  <a:solidFill>
                    <a:srgbClr val="FFFFFF"/>
                  </a:solidFill>
                </a:uFill>
                <a:latin typeface="Arial"/>
                <a:ea typeface="Arial"/>
              </a:rPr>
              <a:t>(e.g., osmotic pressure)</a:t>
            </a:r>
            <a:endParaRPr lang="en-US" sz="1800" b="0" strike="noStrike" spc="-1" dirty="0">
              <a:solidFill>
                <a:srgbClr val="000000"/>
              </a:solidFill>
              <a:uFill>
                <a:solidFill>
                  <a:srgbClr val="FFFFFF"/>
                </a:solidFill>
              </a:uFill>
              <a:latin typeface="Arial"/>
            </a:endParaRPr>
          </a:p>
          <a:p>
            <a:pPr marL="343080" indent="-342720">
              <a:lnSpc>
                <a:spcPct val="114000"/>
              </a:lnSpc>
              <a:spcBef>
                <a:spcPts val="600"/>
              </a:spcBef>
              <a:buClr>
                <a:srgbClr val="000000"/>
              </a:buClr>
              <a:buFont typeface="Arial"/>
              <a:buChar char="•"/>
            </a:pPr>
            <a:r>
              <a:rPr lang="en-US" sz="2400" b="0" strike="noStrike" spc="-1" dirty="0">
                <a:solidFill>
                  <a:srgbClr val="000000"/>
                </a:solidFill>
                <a:uFill>
                  <a:solidFill>
                    <a:srgbClr val="FFFFFF"/>
                  </a:solidFill>
                </a:uFill>
                <a:latin typeface="Arial"/>
                <a:ea typeface="Arial"/>
              </a:rPr>
              <a:t>Weight average:	(</a:t>
            </a:r>
            <a:r>
              <a:rPr lang="en-US" sz="2400" b="0" strike="noStrike" spc="-1" dirty="0">
                <a:solidFill>
                  <a:srgbClr val="000000"/>
                </a:solidFill>
                <a:uFill>
                  <a:solidFill>
                    <a:srgbClr val="FFFFFF"/>
                  </a:solidFill>
                </a:uFill>
                <a:latin typeface="Symbol"/>
                <a:ea typeface="Arial"/>
              </a:rPr>
              <a:t></a:t>
            </a:r>
            <a:r>
              <a:rPr lang="en-US" sz="2400" b="0" strike="noStrike" spc="-1" dirty="0">
                <a:solidFill>
                  <a:srgbClr val="000000"/>
                </a:solidFill>
                <a:uFill>
                  <a:solidFill>
                    <a:srgbClr val="FFFFFF"/>
                  </a:solidFill>
                </a:uFill>
                <a:latin typeface="Arial"/>
                <a:ea typeface="Arial"/>
              </a:rPr>
              <a:t> N</a:t>
            </a:r>
            <a:r>
              <a:rPr lang="en-US" sz="2400" b="0" strike="noStrike" spc="-1" baseline="-25000" dirty="0">
                <a:solidFill>
                  <a:srgbClr val="000000"/>
                </a:solidFill>
                <a:uFill>
                  <a:solidFill>
                    <a:srgbClr val="FFFFFF"/>
                  </a:solidFill>
                </a:uFill>
                <a:latin typeface="Arial"/>
                <a:ea typeface="Arial"/>
              </a:rPr>
              <a:t>i</a:t>
            </a:r>
            <a:r>
              <a:rPr lang="en-US" sz="2400" b="0" strike="noStrike" spc="-1" dirty="0">
                <a:solidFill>
                  <a:srgbClr val="000000"/>
                </a:solidFill>
                <a:uFill>
                  <a:solidFill>
                    <a:srgbClr val="FFFFFF"/>
                  </a:solidFill>
                </a:uFill>
                <a:latin typeface="Arial"/>
                <a:ea typeface="Arial"/>
              </a:rPr>
              <a:t> </a:t>
            </a:r>
            <a:r>
              <a:rPr lang="en-US" sz="2400" b="0" strike="noStrike" spc="-1" dirty="0">
                <a:solidFill>
                  <a:srgbClr val="000000"/>
                </a:solidFill>
                <a:uFill>
                  <a:solidFill>
                    <a:srgbClr val="FFFFFF"/>
                  </a:solidFill>
                </a:uFill>
                <a:latin typeface="Symbol"/>
                <a:ea typeface="Arial"/>
              </a:rPr>
              <a:t></a:t>
            </a:r>
            <a:r>
              <a:rPr lang="en-US" sz="2400" b="0" strike="noStrike" spc="-1" dirty="0">
                <a:solidFill>
                  <a:srgbClr val="000000"/>
                </a:solidFill>
                <a:uFill>
                  <a:solidFill>
                    <a:srgbClr val="FFFFFF"/>
                  </a:solidFill>
                </a:uFill>
                <a:latin typeface="Arial"/>
                <a:ea typeface="Arial"/>
              </a:rPr>
              <a:t> M</a:t>
            </a:r>
            <a:r>
              <a:rPr lang="en-US" sz="2400" b="0" strike="noStrike" spc="-1" baseline="-25000" dirty="0">
                <a:solidFill>
                  <a:srgbClr val="000000"/>
                </a:solidFill>
                <a:uFill>
                  <a:solidFill>
                    <a:srgbClr val="FFFFFF"/>
                  </a:solidFill>
                </a:uFill>
                <a:latin typeface="Arial"/>
                <a:ea typeface="Arial"/>
              </a:rPr>
              <a:t>i</a:t>
            </a:r>
            <a:r>
              <a:rPr lang="en-US" sz="2400" b="0" strike="noStrike" spc="-1" baseline="30000" dirty="0">
                <a:solidFill>
                  <a:srgbClr val="000000"/>
                </a:solidFill>
                <a:uFill>
                  <a:solidFill>
                    <a:srgbClr val="FFFFFF"/>
                  </a:solidFill>
                </a:uFill>
                <a:latin typeface="Arial"/>
                <a:ea typeface="Arial"/>
              </a:rPr>
              <a:t>2</a:t>
            </a:r>
            <a:r>
              <a:rPr lang="en-US" sz="2400" b="0" strike="noStrike" spc="-1" dirty="0">
                <a:solidFill>
                  <a:srgbClr val="000000"/>
                </a:solidFill>
                <a:uFill>
                  <a:solidFill>
                    <a:srgbClr val="FFFFFF"/>
                  </a:solidFill>
                </a:uFill>
                <a:latin typeface="Arial"/>
                <a:ea typeface="Arial"/>
              </a:rPr>
              <a:t>) / (</a:t>
            </a:r>
            <a:r>
              <a:rPr lang="en-US" sz="2400" b="0" strike="noStrike" spc="-1" dirty="0">
                <a:solidFill>
                  <a:srgbClr val="000000"/>
                </a:solidFill>
                <a:uFill>
                  <a:solidFill>
                    <a:srgbClr val="FFFFFF"/>
                  </a:solidFill>
                </a:uFill>
                <a:latin typeface="Symbol"/>
                <a:ea typeface="Arial"/>
              </a:rPr>
              <a:t></a:t>
            </a:r>
            <a:r>
              <a:rPr lang="en-US" sz="2400" b="0" strike="noStrike" spc="-1" dirty="0">
                <a:solidFill>
                  <a:srgbClr val="000000"/>
                </a:solidFill>
                <a:uFill>
                  <a:solidFill>
                    <a:srgbClr val="FFFFFF"/>
                  </a:solidFill>
                </a:uFill>
                <a:latin typeface="Arial"/>
                <a:ea typeface="Arial"/>
              </a:rPr>
              <a:t> N</a:t>
            </a:r>
            <a:r>
              <a:rPr lang="en-US" sz="2400" b="0" strike="noStrike" spc="-1" baseline="-25000" dirty="0">
                <a:solidFill>
                  <a:srgbClr val="000000"/>
                </a:solidFill>
                <a:uFill>
                  <a:solidFill>
                    <a:srgbClr val="FFFFFF"/>
                  </a:solidFill>
                </a:uFill>
                <a:latin typeface="Arial"/>
                <a:ea typeface="Arial"/>
              </a:rPr>
              <a:t>i</a:t>
            </a:r>
            <a:r>
              <a:rPr lang="en-US" sz="2400" b="0" strike="noStrike" spc="-1" dirty="0">
                <a:solidFill>
                  <a:srgbClr val="000000"/>
                </a:solidFill>
                <a:uFill>
                  <a:solidFill>
                    <a:srgbClr val="FFFFFF"/>
                  </a:solidFill>
                </a:uFill>
                <a:latin typeface="Arial"/>
                <a:ea typeface="Arial"/>
              </a:rPr>
              <a:t> </a:t>
            </a:r>
            <a:r>
              <a:rPr lang="en-US" sz="2400" b="0" strike="noStrike" spc="-1" dirty="0">
                <a:solidFill>
                  <a:srgbClr val="000000"/>
                </a:solidFill>
                <a:uFill>
                  <a:solidFill>
                    <a:srgbClr val="FFFFFF"/>
                  </a:solidFill>
                </a:uFill>
                <a:latin typeface="Symbol"/>
                <a:ea typeface="Arial"/>
              </a:rPr>
              <a:t></a:t>
            </a:r>
            <a:r>
              <a:rPr lang="en-US" sz="2400" b="0" strike="noStrike" spc="-1" dirty="0">
                <a:solidFill>
                  <a:srgbClr val="000000"/>
                </a:solidFill>
                <a:uFill>
                  <a:solidFill>
                    <a:srgbClr val="FFFFFF"/>
                  </a:solidFill>
                </a:uFill>
                <a:latin typeface="Arial"/>
                <a:ea typeface="Arial"/>
              </a:rPr>
              <a:t> </a:t>
            </a:r>
            <a:r>
              <a:rPr lang="en-US" sz="2400" b="0" strike="noStrike" spc="-1" dirty="0" err="1">
                <a:solidFill>
                  <a:srgbClr val="000000"/>
                </a:solidFill>
                <a:uFill>
                  <a:solidFill>
                    <a:srgbClr val="FFFFFF"/>
                  </a:solidFill>
                </a:uFill>
                <a:latin typeface="Arial"/>
                <a:ea typeface="Arial"/>
              </a:rPr>
              <a:t>M</a:t>
            </a:r>
            <a:r>
              <a:rPr lang="en-US" sz="2400" b="0" strike="noStrike" spc="-1" baseline="-25000" dirty="0" err="1">
                <a:solidFill>
                  <a:srgbClr val="000000"/>
                </a:solidFill>
                <a:uFill>
                  <a:solidFill>
                    <a:srgbClr val="FFFFFF"/>
                  </a:solidFill>
                </a:uFill>
                <a:latin typeface="Arial"/>
                <a:ea typeface="Arial"/>
              </a:rPr>
              <a:t>i</a:t>
            </a:r>
            <a:r>
              <a:rPr lang="en-US" sz="2400" b="0" strike="noStrike" spc="-1" dirty="0">
                <a:solidFill>
                  <a:srgbClr val="000000"/>
                </a:solidFill>
                <a:uFill>
                  <a:solidFill>
                    <a:srgbClr val="FFFFFF"/>
                  </a:solidFill>
                </a:uFill>
                <a:latin typeface="Arial"/>
                <a:ea typeface="Arial"/>
              </a:rPr>
              <a:t>)	</a:t>
            </a:r>
            <a:endParaRPr lang="en-US" sz="1800" b="0" strike="noStrike" spc="-1" dirty="0">
              <a:solidFill>
                <a:srgbClr val="000000"/>
              </a:solidFill>
              <a:uFill>
                <a:solidFill>
                  <a:srgbClr val="FFFFFF"/>
                </a:solidFill>
              </a:uFill>
              <a:latin typeface="Arial"/>
            </a:endParaRPr>
          </a:p>
          <a:p>
            <a:pPr marL="1486080" lvl="2" indent="-342720">
              <a:lnSpc>
                <a:spcPct val="114000"/>
              </a:lnSpc>
              <a:buClr>
                <a:srgbClr val="000000"/>
              </a:buClr>
              <a:buFont typeface="Arial"/>
              <a:buChar char="•"/>
            </a:pPr>
            <a:r>
              <a:rPr lang="en-US" sz="2400" b="0" strike="noStrike" spc="-1" dirty="0">
                <a:solidFill>
                  <a:srgbClr val="000000"/>
                </a:solidFill>
                <a:uFill>
                  <a:solidFill>
                    <a:srgbClr val="FFFFFF"/>
                  </a:solidFill>
                </a:uFill>
                <a:latin typeface="Arial"/>
                <a:ea typeface="Arial"/>
              </a:rPr>
              <a:t>(e.g., diffusion, sedimentation equilibrium) </a:t>
            </a:r>
            <a:endParaRPr lang="en-US" sz="1800" b="0" strike="noStrike" spc="-1" dirty="0">
              <a:solidFill>
                <a:srgbClr val="000000"/>
              </a:solidFill>
              <a:uFill>
                <a:solidFill>
                  <a:srgbClr val="FFFFFF"/>
                </a:solidFill>
              </a:uFill>
              <a:latin typeface="Arial"/>
            </a:endParaRPr>
          </a:p>
          <a:p>
            <a:pPr marL="343080" indent="-342720">
              <a:lnSpc>
                <a:spcPct val="114000"/>
              </a:lnSpc>
              <a:spcBef>
                <a:spcPts val="600"/>
              </a:spcBef>
              <a:buClr>
                <a:srgbClr val="000000"/>
              </a:buClr>
              <a:buFont typeface="Arial"/>
              <a:buChar char="•"/>
            </a:pPr>
            <a:r>
              <a:rPr lang="en-US" sz="2400" b="0" strike="noStrike" spc="-1" dirty="0">
                <a:solidFill>
                  <a:srgbClr val="000000"/>
                </a:solidFill>
                <a:uFill>
                  <a:solidFill>
                    <a:srgbClr val="FFFFFF"/>
                  </a:solidFill>
                </a:uFill>
                <a:latin typeface="Arial"/>
                <a:ea typeface="Arial"/>
              </a:rPr>
              <a:t>Z average: 	</a:t>
            </a:r>
            <a:r>
              <a:rPr lang="en-US" sz="2400" b="0" strike="noStrike" spc="-1" dirty="0" smtClean="0">
                <a:solidFill>
                  <a:srgbClr val="000000"/>
                </a:solidFill>
                <a:uFill>
                  <a:solidFill>
                    <a:srgbClr val="FFFFFF"/>
                  </a:solidFill>
                </a:uFill>
                <a:latin typeface="Arial"/>
                <a:ea typeface="Arial"/>
              </a:rPr>
              <a:t>(</a:t>
            </a:r>
            <a:r>
              <a:rPr lang="en-US" sz="2400" b="0" strike="noStrike" spc="-1" dirty="0">
                <a:solidFill>
                  <a:srgbClr val="000000"/>
                </a:solidFill>
                <a:uFill>
                  <a:solidFill>
                    <a:srgbClr val="FFFFFF"/>
                  </a:solidFill>
                </a:uFill>
                <a:latin typeface="Symbol"/>
                <a:ea typeface="Arial"/>
              </a:rPr>
              <a:t></a:t>
            </a:r>
            <a:r>
              <a:rPr lang="en-US" sz="2400" b="0" strike="noStrike" spc="-1" dirty="0">
                <a:solidFill>
                  <a:srgbClr val="000000"/>
                </a:solidFill>
                <a:uFill>
                  <a:solidFill>
                    <a:srgbClr val="FFFFFF"/>
                  </a:solidFill>
                </a:uFill>
                <a:latin typeface="Arial"/>
                <a:ea typeface="Arial"/>
              </a:rPr>
              <a:t> N</a:t>
            </a:r>
            <a:r>
              <a:rPr lang="en-US" sz="2400" b="0" strike="noStrike" spc="-1" baseline="-25000" dirty="0">
                <a:solidFill>
                  <a:srgbClr val="000000"/>
                </a:solidFill>
                <a:uFill>
                  <a:solidFill>
                    <a:srgbClr val="FFFFFF"/>
                  </a:solidFill>
                </a:uFill>
                <a:latin typeface="Arial"/>
                <a:ea typeface="Arial"/>
              </a:rPr>
              <a:t>i</a:t>
            </a:r>
            <a:r>
              <a:rPr lang="en-US" sz="2400" b="0" strike="noStrike" spc="-1" dirty="0">
                <a:solidFill>
                  <a:srgbClr val="000000"/>
                </a:solidFill>
                <a:uFill>
                  <a:solidFill>
                    <a:srgbClr val="FFFFFF"/>
                  </a:solidFill>
                </a:uFill>
                <a:latin typeface="Arial"/>
                <a:ea typeface="Arial"/>
              </a:rPr>
              <a:t> </a:t>
            </a:r>
            <a:r>
              <a:rPr lang="en-US" sz="2400" b="0" strike="noStrike" spc="-1" dirty="0">
                <a:solidFill>
                  <a:srgbClr val="000000"/>
                </a:solidFill>
                <a:uFill>
                  <a:solidFill>
                    <a:srgbClr val="FFFFFF"/>
                  </a:solidFill>
                </a:uFill>
                <a:latin typeface="Symbol"/>
                <a:ea typeface="Arial"/>
              </a:rPr>
              <a:t></a:t>
            </a:r>
            <a:r>
              <a:rPr lang="en-US" sz="2400" b="0" strike="noStrike" spc="-1" dirty="0">
                <a:solidFill>
                  <a:srgbClr val="000000"/>
                </a:solidFill>
                <a:uFill>
                  <a:solidFill>
                    <a:srgbClr val="FFFFFF"/>
                  </a:solidFill>
                </a:uFill>
                <a:latin typeface="Arial"/>
                <a:ea typeface="Arial"/>
              </a:rPr>
              <a:t> M</a:t>
            </a:r>
            <a:r>
              <a:rPr lang="en-US" sz="2400" b="0" strike="noStrike" spc="-1" baseline="-25000" dirty="0">
                <a:solidFill>
                  <a:srgbClr val="000000"/>
                </a:solidFill>
                <a:uFill>
                  <a:solidFill>
                    <a:srgbClr val="FFFFFF"/>
                  </a:solidFill>
                </a:uFill>
                <a:latin typeface="Arial"/>
                <a:ea typeface="Arial"/>
              </a:rPr>
              <a:t>i</a:t>
            </a:r>
            <a:r>
              <a:rPr lang="en-US" sz="2400" b="0" strike="noStrike" spc="-1" baseline="30000" dirty="0">
                <a:solidFill>
                  <a:srgbClr val="000000"/>
                </a:solidFill>
                <a:uFill>
                  <a:solidFill>
                    <a:srgbClr val="FFFFFF"/>
                  </a:solidFill>
                </a:uFill>
                <a:latin typeface="Arial"/>
                <a:ea typeface="Arial"/>
              </a:rPr>
              <a:t>3</a:t>
            </a:r>
            <a:r>
              <a:rPr lang="en-US" sz="2400" b="0" strike="noStrike" spc="-1" dirty="0">
                <a:solidFill>
                  <a:srgbClr val="000000"/>
                </a:solidFill>
                <a:uFill>
                  <a:solidFill>
                    <a:srgbClr val="FFFFFF"/>
                  </a:solidFill>
                </a:uFill>
                <a:latin typeface="Arial"/>
                <a:ea typeface="Arial"/>
              </a:rPr>
              <a:t>) / (</a:t>
            </a:r>
            <a:r>
              <a:rPr lang="en-US" sz="2400" b="0" strike="noStrike" spc="-1" dirty="0">
                <a:solidFill>
                  <a:srgbClr val="000000"/>
                </a:solidFill>
                <a:uFill>
                  <a:solidFill>
                    <a:srgbClr val="FFFFFF"/>
                  </a:solidFill>
                </a:uFill>
                <a:latin typeface="Symbol"/>
                <a:ea typeface="Arial"/>
              </a:rPr>
              <a:t></a:t>
            </a:r>
            <a:r>
              <a:rPr lang="en-US" sz="2400" b="0" strike="noStrike" spc="-1" dirty="0">
                <a:solidFill>
                  <a:srgbClr val="000000"/>
                </a:solidFill>
                <a:uFill>
                  <a:solidFill>
                    <a:srgbClr val="FFFFFF"/>
                  </a:solidFill>
                </a:uFill>
                <a:latin typeface="Arial"/>
                <a:ea typeface="Arial"/>
              </a:rPr>
              <a:t> N</a:t>
            </a:r>
            <a:r>
              <a:rPr lang="en-US" sz="2400" b="0" strike="noStrike" spc="-1" baseline="-25000" dirty="0">
                <a:solidFill>
                  <a:srgbClr val="000000"/>
                </a:solidFill>
                <a:uFill>
                  <a:solidFill>
                    <a:srgbClr val="FFFFFF"/>
                  </a:solidFill>
                </a:uFill>
                <a:latin typeface="Arial"/>
                <a:ea typeface="Arial"/>
              </a:rPr>
              <a:t>i</a:t>
            </a:r>
            <a:r>
              <a:rPr lang="en-US" sz="2400" b="0" strike="noStrike" spc="-1" dirty="0">
                <a:solidFill>
                  <a:srgbClr val="000000"/>
                </a:solidFill>
                <a:uFill>
                  <a:solidFill>
                    <a:srgbClr val="FFFFFF"/>
                  </a:solidFill>
                </a:uFill>
                <a:latin typeface="Arial"/>
                <a:ea typeface="Arial"/>
              </a:rPr>
              <a:t> </a:t>
            </a:r>
            <a:r>
              <a:rPr lang="en-US" sz="2400" b="0" strike="noStrike" spc="-1" dirty="0">
                <a:solidFill>
                  <a:srgbClr val="000000"/>
                </a:solidFill>
                <a:uFill>
                  <a:solidFill>
                    <a:srgbClr val="FFFFFF"/>
                  </a:solidFill>
                </a:uFill>
                <a:latin typeface="Symbol"/>
                <a:ea typeface="Arial"/>
              </a:rPr>
              <a:t></a:t>
            </a:r>
            <a:r>
              <a:rPr lang="en-US" sz="2400" b="0" strike="noStrike" spc="-1" dirty="0">
                <a:solidFill>
                  <a:srgbClr val="000000"/>
                </a:solidFill>
                <a:uFill>
                  <a:solidFill>
                    <a:srgbClr val="FFFFFF"/>
                  </a:solidFill>
                </a:uFill>
                <a:latin typeface="Arial"/>
                <a:ea typeface="Arial"/>
              </a:rPr>
              <a:t> M</a:t>
            </a:r>
            <a:r>
              <a:rPr lang="en-US" sz="2400" b="0" strike="noStrike" spc="-1" baseline="-25000" dirty="0">
                <a:solidFill>
                  <a:srgbClr val="000000"/>
                </a:solidFill>
                <a:uFill>
                  <a:solidFill>
                    <a:srgbClr val="FFFFFF"/>
                  </a:solidFill>
                </a:uFill>
                <a:latin typeface="Arial"/>
                <a:ea typeface="Arial"/>
              </a:rPr>
              <a:t>i</a:t>
            </a:r>
            <a:r>
              <a:rPr lang="en-US" sz="2400" b="0" strike="noStrike" spc="-1" baseline="30000" dirty="0">
                <a:solidFill>
                  <a:srgbClr val="000000"/>
                </a:solidFill>
                <a:uFill>
                  <a:solidFill>
                    <a:srgbClr val="FFFFFF"/>
                  </a:solidFill>
                </a:uFill>
                <a:latin typeface="Arial"/>
                <a:ea typeface="Arial"/>
              </a:rPr>
              <a:t>2</a:t>
            </a:r>
            <a:r>
              <a:rPr lang="en-US" sz="2400" b="0" strike="noStrike" spc="-1" dirty="0">
                <a:solidFill>
                  <a:srgbClr val="000000"/>
                </a:solidFill>
                <a:uFill>
                  <a:solidFill>
                    <a:srgbClr val="FFFFFF"/>
                  </a:solidFill>
                </a:uFill>
                <a:latin typeface="Arial"/>
                <a:ea typeface="Arial"/>
              </a:rPr>
              <a:t>)</a:t>
            </a:r>
            <a:endParaRPr lang="en-US" sz="1800" b="0" strike="noStrike" spc="-1" dirty="0">
              <a:solidFill>
                <a:srgbClr val="000000"/>
              </a:solidFill>
              <a:uFill>
                <a:solidFill>
                  <a:srgbClr val="FFFFFF"/>
                </a:solidFill>
              </a:uFill>
              <a:latin typeface="Arial"/>
            </a:endParaRPr>
          </a:p>
          <a:p>
            <a:pPr marL="1486080" lvl="2" indent="-342720">
              <a:lnSpc>
                <a:spcPct val="114000"/>
              </a:lnSpc>
              <a:buClr>
                <a:srgbClr val="000000"/>
              </a:buClr>
              <a:buFont typeface="Arial"/>
              <a:buChar char="•"/>
            </a:pPr>
            <a:r>
              <a:rPr lang="en-US" sz="2400" b="0" strike="noStrike" spc="-1" dirty="0">
                <a:solidFill>
                  <a:srgbClr val="000000"/>
                </a:solidFill>
                <a:uFill>
                  <a:solidFill>
                    <a:srgbClr val="FFFFFF"/>
                  </a:solidFill>
                </a:uFill>
                <a:latin typeface="Arial"/>
                <a:ea typeface="Arial"/>
              </a:rPr>
              <a:t>(e.g., quasi-elastic (dynamic) light scatter)</a:t>
            </a:r>
            <a:endParaRPr lang="en-U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0" y="735120"/>
            <a:ext cx="10058040" cy="45720"/>
          </a:xfrm>
          <a:prstGeom prst="roundRect">
            <a:avLst>
              <a:gd name="adj" fmla="val 3569"/>
            </a:avLst>
          </a:prstGeom>
          <a:solidFill>
            <a:srgbClr val="00B8FF"/>
          </a:solidFill>
          <a:ln w="9360">
            <a:solidFill>
              <a:srgbClr val="000000"/>
            </a:solidFill>
            <a:round/>
          </a:ln>
        </p:spPr>
        <p:style>
          <a:lnRef idx="0">
            <a:scrgbClr r="0" g="0" b="0"/>
          </a:lnRef>
          <a:fillRef idx="0">
            <a:scrgbClr r="0" g="0" b="0"/>
          </a:fillRef>
          <a:effectRef idx="0">
            <a:scrgbClr r="0" g="0" b="0"/>
          </a:effectRef>
          <a:fontRef idx="minor"/>
        </p:style>
      </p:sp>
      <p:sp>
        <p:nvSpPr>
          <p:cNvPr id="99" name="CustomShape 2"/>
          <p:cNvSpPr/>
          <p:nvPr/>
        </p:nvSpPr>
        <p:spPr>
          <a:xfrm>
            <a:off x="11160" y="106200"/>
            <a:ext cx="10058040" cy="531360"/>
          </a:xfrm>
          <a:prstGeom prst="roundRect">
            <a:avLst>
              <a:gd name="adj" fmla="val 296"/>
            </a:avLst>
          </a:prstGeom>
          <a:gradFill>
            <a:gsLst>
              <a:gs pos="0">
                <a:srgbClr val="FFFFFF"/>
              </a:gs>
              <a:gs pos="100000">
                <a:srgbClr val="B3B3B3"/>
              </a:gs>
            </a:gsLst>
            <a:lin ang="5400000"/>
          </a:gradFill>
          <a:ln w="9360">
            <a:solidFill>
              <a:srgbClr val="000000"/>
            </a:solidFill>
            <a:round/>
          </a:ln>
        </p:spPr>
        <p:style>
          <a:lnRef idx="0">
            <a:scrgbClr r="0" g="0" b="0"/>
          </a:lnRef>
          <a:fillRef idx="0">
            <a:scrgbClr r="0" g="0" b="0"/>
          </a:fillRef>
          <a:effectRef idx="0">
            <a:scrgbClr r="0" g="0" b="0"/>
          </a:effectRef>
          <a:fontRef idx="minor"/>
        </p:style>
        <p:txBody>
          <a:bodyPr lIns="0" tIns="23040" rIns="0" bIns="0" anchor="ctr" anchorCtr="1"/>
          <a:lstStyle/>
          <a:p>
            <a:pPr algn="ctr">
              <a:lnSpc>
                <a:spcPct val="100000"/>
              </a:lnSpc>
            </a:pPr>
            <a:r>
              <a:rPr lang="en-US" sz="2600" b="1" i="1" strike="noStrike" spc="-1">
                <a:solidFill>
                  <a:srgbClr val="000000"/>
                </a:solidFill>
                <a:uFill>
                  <a:solidFill>
                    <a:srgbClr val="FFFFFF"/>
                  </a:solidFill>
                </a:uFill>
                <a:latin typeface="Arial"/>
                <a:ea typeface="Arial Unicode MS"/>
              </a:rPr>
              <a:t>Course Overview</a:t>
            </a:r>
            <a:endParaRPr lang="en-US" sz="1800" b="0" strike="noStrike" spc="-1">
              <a:solidFill>
                <a:srgbClr val="000000"/>
              </a:solidFill>
              <a:uFill>
                <a:solidFill>
                  <a:srgbClr val="FFFFFF"/>
                </a:solidFill>
              </a:uFill>
              <a:latin typeface="Arial"/>
            </a:endParaRPr>
          </a:p>
        </p:txBody>
      </p:sp>
      <p:sp>
        <p:nvSpPr>
          <p:cNvPr id="100" name="CustomShape 3"/>
          <p:cNvSpPr/>
          <p:nvPr/>
        </p:nvSpPr>
        <p:spPr>
          <a:xfrm>
            <a:off x="61920" y="914400"/>
            <a:ext cx="9954720" cy="6629040"/>
          </a:xfrm>
          <a:prstGeom prst="roundRect">
            <a:avLst>
              <a:gd name="adj" fmla="val 23"/>
            </a:avLst>
          </a:prstGeom>
          <a:solidFill>
            <a:srgbClr val="FFFFFF"/>
          </a:solidFill>
          <a:ln w="9360">
            <a:solidFill>
              <a:srgbClr val="000000"/>
            </a:solidFill>
            <a:round/>
          </a:ln>
        </p:spPr>
        <p:style>
          <a:lnRef idx="0">
            <a:scrgbClr r="0" g="0" b="0"/>
          </a:lnRef>
          <a:fillRef idx="0">
            <a:scrgbClr r="0" g="0" b="0"/>
          </a:fillRef>
          <a:effectRef idx="0">
            <a:scrgbClr r="0" g="0" b="0"/>
          </a:effectRef>
          <a:fontRef idx="minor"/>
        </p:style>
      </p:sp>
      <p:sp>
        <p:nvSpPr>
          <p:cNvPr id="101" name="CustomShape 4"/>
          <p:cNvSpPr/>
          <p:nvPr/>
        </p:nvSpPr>
        <p:spPr>
          <a:xfrm>
            <a:off x="228600" y="1143000"/>
            <a:ext cx="9600840" cy="6171840"/>
          </a:xfrm>
          <a:prstGeom prst="rect">
            <a:avLst/>
          </a:prstGeom>
          <a:noFill/>
          <a:ln>
            <a:noFill/>
          </a:ln>
        </p:spPr>
        <p:style>
          <a:lnRef idx="0">
            <a:scrgbClr r="0" g="0" b="0"/>
          </a:lnRef>
          <a:fillRef idx="0">
            <a:scrgbClr r="0" g="0" b="0"/>
          </a:fillRef>
          <a:effectRef idx="0">
            <a:scrgbClr r="0" g="0" b="0"/>
          </a:effectRef>
          <a:fontRef idx="minor"/>
        </p:style>
        <p:txBody>
          <a:bodyPr lIns="0" tIns="21240" rIns="0" bIns="0"/>
          <a:lstStyle/>
          <a:p>
            <a:pPr algn="ctr">
              <a:lnSpc>
                <a:spcPct val="100000"/>
              </a:lnSpc>
            </a:pPr>
            <a:endParaRPr lang="en-US" sz="1800" b="0" strike="noStrike" spc="-1">
              <a:solidFill>
                <a:srgbClr val="000000"/>
              </a:solidFill>
              <a:uFill>
                <a:solidFill>
                  <a:srgbClr val="FFFFFF"/>
                </a:solidFill>
              </a:uFill>
              <a:latin typeface="Arial"/>
            </a:endParaRPr>
          </a:p>
          <a:p>
            <a:pPr algn="ctr">
              <a:lnSpc>
                <a:spcPct val="100000"/>
              </a:lnSpc>
            </a:pPr>
            <a:r>
              <a:rPr lang="en-US" sz="2400" b="1" strike="noStrike" spc="-1">
                <a:solidFill>
                  <a:srgbClr val="000000"/>
                </a:solidFill>
                <a:uFill>
                  <a:solidFill>
                    <a:srgbClr val="FFFFFF"/>
                  </a:solidFill>
                </a:uFill>
                <a:latin typeface="Arial"/>
                <a:ea typeface="Arial Unicode MS"/>
              </a:rPr>
              <a:t>Interrogation of Macromolecular Structure and Function</a:t>
            </a:r>
            <a:endParaRPr lang="en-US" sz="1800" b="0" strike="noStrike" spc="-1">
              <a:solidFill>
                <a:srgbClr val="000000"/>
              </a:solidFill>
              <a:uFill>
                <a:solidFill>
                  <a:srgbClr val="FFFFFF"/>
                </a:solidFill>
              </a:uFill>
              <a:latin typeface="Arial"/>
            </a:endParaRPr>
          </a:p>
          <a:p>
            <a:pPr algn="ctr">
              <a:lnSpc>
                <a:spcPct val="100000"/>
              </a:lnSpc>
            </a:pPr>
            <a:endParaRPr lang="en-US" sz="1800" b="0" strike="noStrike" spc="-1">
              <a:solidFill>
                <a:srgbClr val="000000"/>
              </a:solidFill>
              <a:uFill>
                <a:solidFill>
                  <a:srgbClr val="FFFFFF"/>
                </a:solidFill>
              </a:uFill>
              <a:latin typeface="Arial"/>
            </a:endParaRPr>
          </a:p>
          <a:p>
            <a:pPr algn="ctr">
              <a:lnSpc>
                <a:spcPct val="100000"/>
              </a:lnSpc>
            </a:pPr>
            <a:r>
              <a:rPr lang="en-US" sz="2400" b="0" u="sng" strike="noStrike" spc="-1">
                <a:solidFill>
                  <a:srgbClr val="000000"/>
                </a:solidFill>
                <a:uFill>
                  <a:solidFill>
                    <a:srgbClr val="FFFFFF"/>
                  </a:solidFill>
                </a:uFill>
                <a:latin typeface="Arial"/>
                <a:ea typeface="Arial"/>
              </a:rPr>
              <a:t>Questions to consider</a:t>
            </a:r>
            <a:endParaRPr lang="en-US" sz="1800" b="0" strike="noStrike" spc="-1">
              <a:solidFill>
                <a:srgbClr val="000000"/>
              </a:solidFill>
              <a:uFill>
                <a:solidFill>
                  <a:srgbClr val="FFFFFF"/>
                </a:solidFill>
              </a:uFill>
              <a:latin typeface="Arial"/>
            </a:endParaRPr>
          </a:p>
          <a:p>
            <a:pPr algn="ctr">
              <a:lnSpc>
                <a:spcPct val="100000"/>
              </a:lnSpc>
            </a:pPr>
            <a:endParaRPr lang="en-US"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en-US" sz="2400" b="0" strike="noStrike" spc="-1">
                <a:solidFill>
                  <a:srgbClr val="000000"/>
                </a:solidFill>
                <a:uFill>
                  <a:solidFill>
                    <a:srgbClr val="FFFFFF"/>
                  </a:solidFill>
                </a:uFill>
                <a:latin typeface="Arial"/>
                <a:ea typeface="Arial"/>
              </a:rPr>
              <a:t>Is the sample homogeneous (</a:t>
            </a:r>
            <a:r>
              <a:rPr lang="en-US" sz="2400" b="0" i="1" strike="noStrike" spc="-1">
                <a:solidFill>
                  <a:srgbClr val="000000"/>
                </a:solidFill>
                <a:uFill>
                  <a:solidFill>
                    <a:srgbClr val="FFFFFF"/>
                  </a:solidFill>
                </a:uFill>
                <a:latin typeface="Arial"/>
                <a:ea typeface="Arial"/>
              </a:rPr>
              <a:t>i.e</a:t>
            </a:r>
            <a:r>
              <a:rPr lang="en-US" sz="2400" b="0" strike="noStrike" spc="-1">
                <a:solidFill>
                  <a:srgbClr val="000000"/>
                </a:solidFill>
                <a:uFill>
                  <a:solidFill>
                    <a:srgbClr val="FFFFFF"/>
                  </a:solidFill>
                </a:uFill>
                <a:latin typeface="Arial"/>
                <a:ea typeface="Arial"/>
              </a:rPr>
              <a:t>., pure)?</a:t>
            </a:r>
            <a:endParaRPr lang="en-US" sz="1800" b="0" strike="noStrike" spc="-1">
              <a:solidFill>
                <a:srgbClr val="000000"/>
              </a:solidFill>
              <a:uFill>
                <a:solidFill>
                  <a:srgbClr val="FFFFFF"/>
                </a:solidFill>
              </a:uFill>
              <a:latin typeface="Arial"/>
            </a:endParaRPr>
          </a:p>
          <a:p>
            <a:pPr marL="343080" indent="-342720">
              <a:lnSpc>
                <a:spcPct val="114000"/>
              </a:lnSpc>
              <a:buClr>
                <a:srgbClr val="000000"/>
              </a:buClr>
              <a:buFont typeface="Arial"/>
              <a:buChar char="•"/>
            </a:pPr>
            <a:r>
              <a:rPr lang="en-US" sz="2400" b="0" strike="noStrike" spc="-1">
                <a:solidFill>
                  <a:srgbClr val="000000"/>
                </a:solidFill>
                <a:uFill>
                  <a:solidFill>
                    <a:srgbClr val="FFFFFF"/>
                  </a:solidFill>
                </a:uFill>
                <a:latin typeface="Arial"/>
                <a:ea typeface="Arial"/>
              </a:rPr>
              <a:t>If single component, what is the molecular weight?</a:t>
            </a:r>
            <a:endParaRPr lang="en-US" sz="1800" b="0" strike="noStrike" spc="-1">
              <a:solidFill>
                <a:srgbClr val="000000"/>
              </a:solidFill>
              <a:uFill>
                <a:solidFill>
                  <a:srgbClr val="FFFFFF"/>
                </a:solidFill>
              </a:uFill>
              <a:latin typeface="Arial"/>
            </a:endParaRPr>
          </a:p>
          <a:p>
            <a:pPr marL="343080" indent="-342720">
              <a:lnSpc>
                <a:spcPct val="114000"/>
              </a:lnSpc>
              <a:buClr>
                <a:srgbClr val="000000"/>
              </a:buClr>
              <a:buFont typeface="Arial"/>
              <a:buChar char="•"/>
            </a:pPr>
            <a:r>
              <a:rPr lang="en-US" sz="2400" b="0" strike="noStrike" spc="-1">
                <a:solidFill>
                  <a:srgbClr val="000000"/>
                </a:solidFill>
                <a:uFill>
                  <a:solidFill>
                    <a:srgbClr val="FFFFFF"/>
                  </a:solidFill>
                </a:uFill>
                <a:latin typeface="Arial"/>
                <a:ea typeface="Arial"/>
              </a:rPr>
              <a:t>If multiple components, what is the molecular weight distribution?</a:t>
            </a:r>
            <a:endParaRPr lang="en-US" sz="1800" b="0" strike="noStrike" spc="-1">
              <a:solidFill>
                <a:srgbClr val="000000"/>
              </a:solidFill>
              <a:uFill>
                <a:solidFill>
                  <a:srgbClr val="FFFFFF"/>
                </a:solidFill>
              </a:uFill>
              <a:latin typeface="Arial"/>
            </a:endParaRPr>
          </a:p>
          <a:p>
            <a:pPr marL="343080" indent="-342720">
              <a:lnSpc>
                <a:spcPct val="114000"/>
              </a:lnSpc>
              <a:buClr>
                <a:srgbClr val="000000"/>
              </a:buClr>
              <a:buFont typeface="Arial"/>
              <a:buChar char="•"/>
            </a:pPr>
            <a:r>
              <a:rPr lang="en-US" sz="2400" b="0" strike="noStrike" spc="-1">
                <a:solidFill>
                  <a:srgbClr val="000000"/>
                </a:solidFill>
                <a:uFill>
                  <a:solidFill>
                    <a:srgbClr val="FFFFFF"/>
                  </a:solidFill>
                </a:uFill>
                <a:latin typeface="Arial"/>
                <a:ea typeface="Arial"/>
              </a:rPr>
              <a:t>Are interactions/associations thermodynamically reversible?</a:t>
            </a:r>
            <a:endParaRPr lang="en-US" sz="1800" b="0" strike="noStrike" spc="-1">
              <a:solidFill>
                <a:srgbClr val="000000"/>
              </a:solidFill>
              <a:uFill>
                <a:solidFill>
                  <a:srgbClr val="FFFFFF"/>
                </a:solidFill>
              </a:uFill>
              <a:latin typeface="Arial"/>
            </a:endParaRPr>
          </a:p>
          <a:p>
            <a:pPr marL="343080" indent="-342720">
              <a:lnSpc>
                <a:spcPct val="114000"/>
              </a:lnSpc>
              <a:buClr>
                <a:srgbClr val="000000"/>
              </a:buClr>
              <a:buFont typeface="Arial"/>
              <a:buChar char="•"/>
            </a:pPr>
            <a:r>
              <a:rPr lang="en-US" sz="2400" b="0" strike="noStrike" spc="-1">
                <a:solidFill>
                  <a:srgbClr val="000000"/>
                </a:solidFill>
                <a:uFill>
                  <a:solidFill>
                    <a:srgbClr val="FFFFFF"/>
                  </a:solidFill>
                </a:uFill>
                <a:latin typeface="Arial"/>
                <a:ea typeface="Arial"/>
              </a:rPr>
              <a:t>What are the shapes and sizes of components and complexes?</a:t>
            </a:r>
            <a:endParaRPr lang="en-US" sz="1800" b="0" strike="noStrike" spc="-1">
              <a:solidFill>
                <a:srgbClr val="000000"/>
              </a:solidFill>
              <a:uFill>
                <a:solidFill>
                  <a:srgbClr val="FFFFFF"/>
                </a:solidFill>
              </a:uFill>
              <a:latin typeface="Arial"/>
            </a:endParaRPr>
          </a:p>
          <a:p>
            <a:pPr marL="343080" indent="-342720">
              <a:lnSpc>
                <a:spcPct val="114000"/>
              </a:lnSpc>
              <a:buClr>
                <a:srgbClr val="000000"/>
              </a:buClr>
              <a:buFont typeface="Arial"/>
              <a:buChar char="•"/>
            </a:pPr>
            <a:r>
              <a:rPr lang="en-US" sz="2400" b="0" strike="noStrike" spc="-1">
                <a:solidFill>
                  <a:srgbClr val="000000"/>
                </a:solidFill>
                <a:uFill>
                  <a:solidFill>
                    <a:srgbClr val="FFFFFF"/>
                  </a:solidFill>
                </a:uFill>
                <a:latin typeface="Arial"/>
                <a:ea typeface="Arial"/>
              </a:rPr>
              <a:t>Do different macromolecules have (significantly) different densities (specific volumes)?</a:t>
            </a:r>
            <a:endParaRPr lang="en-US" sz="1800" b="0" strike="noStrike" spc="-1">
              <a:solidFill>
                <a:srgbClr val="000000"/>
              </a:solidFill>
              <a:uFill>
                <a:solidFill>
                  <a:srgbClr val="FFFFFF"/>
                </a:solidFill>
              </a:uFill>
              <a:latin typeface="Arial"/>
            </a:endParaRPr>
          </a:p>
          <a:p>
            <a:pPr marL="343080" indent="-342720">
              <a:lnSpc>
                <a:spcPct val="114000"/>
              </a:lnSpc>
              <a:buClr>
                <a:srgbClr val="000000"/>
              </a:buClr>
              <a:buFont typeface="Arial"/>
              <a:buChar char="•"/>
            </a:pPr>
            <a:r>
              <a:rPr lang="en-US" sz="2400" b="0" strike="noStrike" spc="-1">
                <a:solidFill>
                  <a:srgbClr val="000000"/>
                </a:solidFill>
                <a:uFill>
                  <a:solidFill>
                    <a:srgbClr val="FFFFFF"/>
                  </a:solidFill>
                </a:uFill>
                <a:latin typeface="Arial"/>
                <a:ea typeface="Arial"/>
              </a:rPr>
              <a:t>Can conformational changes be measured?</a:t>
            </a:r>
            <a:endParaRPr lang="en-US" sz="1800" b="0" strike="noStrike" spc="-1">
              <a:solidFill>
                <a:srgbClr val="000000"/>
              </a:solidFill>
              <a:uFill>
                <a:solidFill>
                  <a:srgbClr val="FFFFFF"/>
                </a:solidFill>
              </a:uFill>
              <a:latin typeface="Arial"/>
            </a:endParaRPr>
          </a:p>
          <a:p>
            <a:pPr marL="343080" indent="-342720">
              <a:lnSpc>
                <a:spcPct val="114000"/>
              </a:lnSpc>
              <a:buClr>
                <a:srgbClr val="000000"/>
              </a:buClr>
              <a:buFont typeface="Arial"/>
              <a:buChar char="•"/>
            </a:pPr>
            <a:r>
              <a:rPr lang="en-US" sz="2400" b="0" strike="noStrike" spc="-1">
                <a:solidFill>
                  <a:srgbClr val="000000"/>
                </a:solidFill>
                <a:uFill>
                  <a:solidFill>
                    <a:srgbClr val="FFFFFF"/>
                  </a:solidFill>
                </a:uFill>
                <a:latin typeface="Arial"/>
                <a:ea typeface="Arial"/>
              </a:rPr>
              <a:t>Can we account for nonideality as real molecules do occupy space? </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36000" y="735480"/>
            <a:ext cx="10058040" cy="45720"/>
          </a:xfrm>
          <a:prstGeom prst="roundRect">
            <a:avLst>
              <a:gd name="adj" fmla="val 3569"/>
            </a:avLst>
          </a:prstGeom>
          <a:solidFill>
            <a:srgbClr val="00B8FF"/>
          </a:solidFill>
          <a:ln w="9360">
            <a:solidFill>
              <a:srgbClr val="000000"/>
            </a:solidFill>
            <a:round/>
          </a:ln>
        </p:spPr>
        <p:style>
          <a:lnRef idx="0">
            <a:scrgbClr r="0" g="0" b="0"/>
          </a:lnRef>
          <a:fillRef idx="0">
            <a:scrgbClr r="0" g="0" b="0"/>
          </a:fillRef>
          <a:effectRef idx="0">
            <a:scrgbClr r="0" g="0" b="0"/>
          </a:effectRef>
          <a:fontRef idx="minor"/>
        </p:style>
      </p:sp>
      <p:sp>
        <p:nvSpPr>
          <p:cNvPr id="103" name="CustomShape 2"/>
          <p:cNvSpPr/>
          <p:nvPr/>
        </p:nvSpPr>
        <p:spPr>
          <a:xfrm>
            <a:off x="47160" y="106560"/>
            <a:ext cx="10058040" cy="531360"/>
          </a:xfrm>
          <a:prstGeom prst="roundRect">
            <a:avLst>
              <a:gd name="adj" fmla="val 296"/>
            </a:avLst>
          </a:prstGeom>
          <a:gradFill>
            <a:gsLst>
              <a:gs pos="0">
                <a:srgbClr val="FFFFFF"/>
              </a:gs>
              <a:gs pos="100000">
                <a:srgbClr val="B3B3B3"/>
              </a:gs>
            </a:gsLst>
            <a:lin ang="5400000"/>
          </a:gradFill>
          <a:ln w="9360">
            <a:solidFill>
              <a:srgbClr val="000000"/>
            </a:solidFill>
            <a:round/>
          </a:ln>
        </p:spPr>
        <p:style>
          <a:lnRef idx="0">
            <a:scrgbClr r="0" g="0" b="0"/>
          </a:lnRef>
          <a:fillRef idx="0">
            <a:scrgbClr r="0" g="0" b="0"/>
          </a:fillRef>
          <a:effectRef idx="0">
            <a:scrgbClr r="0" g="0" b="0"/>
          </a:effectRef>
          <a:fontRef idx="minor"/>
        </p:style>
        <p:txBody>
          <a:bodyPr lIns="0" tIns="23040" rIns="0" bIns="0" anchor="ctr" anchorCtr="1"/>
          <a:lstStyle/>
          <a:p>
            <a:pPr algn="ctr">
              <a:lnSpc>
                <a:spcPct val="100000"/>
              </a:lnSpc>
            </a:pPr>
            <a:r>
              <a:rPr lang="en-US" sz="2600" b="1" i="1" strike="noStrike" spc="-1">
                <a:solidFill>
                  <a:srgbClr val="000000"/>
                </a:solidFill>
                <a:uFill>
                  <a:solidFill>
                    <a:srgbClr val="FFFFFF"/>
                  </a:solidFill>
                </a:uFill>
                <a:latin typeface="Arial"/>
                <a:ea typeface="Arial Unicode MS"/>
              </a:rPr>
              <a:t>Course Overview</a:t>
            </a:r>
            <a:endParaRPr lang="en-US" sz="1800" b="0" strike="noStrike" spc="-1">
              <a:solidFill>
                <a:srgbClr val="000000"/>
              </a:solidFill>
              <a:uFill>
                <a:solidFill>
                  <a:srgbClr val="FFFFFF"/>
                </a:solidFill>
              </a:uFill>
              <a:latin typeface="Arial"/>
            </a:endParaRPr>
          </a:p>
        </p:txBody>
      </p:sp>
      <p:sp>
        <p:nvSpPr>
          <p:cNvPr id="104" name="CustomShape 3"/>
          <p:cNvSpPr/>
          <p:nvPr/>
        </p:nvSpPr>
        <p:spPr>
          <a:xfrm>
            <a:off x="97920" y="914760"/>
            <a:ext cx="9954720" cy="6629040"/>
          </a:xfrm>
          <a:prstGeom prst="roundRect">
            <a:avLst>
              <a:gd name="adj" fmla="val 23"/>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sp>
      <p:sp>
        <p:nvSpPr>
          <p:cNvPr id="105" name="CustomShape 4"/>
          <p:cNvSpPr/>
          <p:nvPr/>
        </p:nvSpPr>
        <p:spPr>
          <a:xfrm>
            <a:off x="264600" y="1143360"/>
            <a:ext cx="9600840" cy="6171840"/>
          </a:xfrm>
          <a:prstGeom prst="rect">
            <a:avLst/>
          </a:prstGeom>
          <a:noFill/>
          <a:ln>
            <a:noFill/>
          </a:ln>
        </p:spPr>
        <p:style>
          <a:lnRef idx="0">
            <a:scrgbClr r="0" g="0" b="0"/>
          </a:lnRef>
          <a:fillRef idx="0">
            <a:scrgbClr r="0" g="0" b="0"/>
          </a:fillRef>
          <a:effectRef idx="0">
            <a:scrgbClr r="0" g="0" b="0"/>
          </a:effectRef>
          <a:fontRef idx="minor"/>
        </p:style>
        <p:txBody>
          <a:bodyPr lIns="0" tIns="21240" rIns="0" bIns="0"/>
          <a:lstStyle/>
          <a:p>
            <a:pPr algn="ctr">
              <a:lnSpc>
                <a:spcPct val="100000"/>
              </a:lnSpc>
            </a:pPr>
            <a:endParaRPr lang="en-US" sz="1800" b="0" strike="noStrike" spc="-1">
              <a:solidFill>
                <a:srgbClr val="000000"/>
              </a:solidFill>
              <a:uFill>
                <a:solidFill>
                  <a:srgbClr val="FFFFFF"/>
                </a:solidFill>
              </a:uFill>
              <a:latin typeface="Arial"/>
            </a:endParaRPr>
          </a:p>
          <a:p>
            <a:pPr algn="ctr">
              <a:lnSpc>
                <a:spcPct val="100000"/>
              </a:lnSpc>
            </a:pPr>
            <a:r>
              <a:rPr lang="en-US" sz="2400" b="1" strike="noStrike" spc="-1">
                <a:solidFill>
                  <a:srgbClr val="000000"/>
                </a:solidFill>
                <a:uFill>
                  <a:solidFill>
                    <a:srgbClr val="FFFFFF"/>
                  </a:solidFill>
                </a:uFill>
                <a:latin typeface="Arial"/>
                <a:ea typeface="Arial Unicode MS"/>
              </a:rPr>
              <a:t>Molecular Dynamics: tool to model complex biological systems </a:t>
            </a:r>
            <a:endParaRPr lang="en-US" sz="1800" b="0" strike="noStrike" spc="-1">
              <a:solidFill>
                <a:srgbClr val="000000"/>
              </a:solidFill>
              <a:uFill>
                <a:solidFill>
                  <a:srgbClr val="FFFFFF"/>
                </a:solidFill>
              </a:uFill>
              <a:latin typeface="Arial"/>
            </a:endParaRPr>
          </a:p>
          <a:p>
            <a:pPr algn="ctr">
              <a:lnSpc>
                <a:spcPct val="100000"/>
              </a:lnSpc>
            </a:pPr>
            <a:endParaRPr lang="en-US" sz="1800" b="0" strike="noStrike" spc="-1">
              <a:solidFill>
                <a:srgbClr val="000000"/>
              </a:solidFill>
              <a:uFill>
                <a:solidFill>
                  <a:srgbClr val="FFFFFF"/>
                </a:solidFill>
              </a:uFill>
              <a:latin typeface="Arial"/>
            </a:endParaRPr>
          </a:p>
          <a:p>
            <a:pPr algn="ctr">
              <a:lnSpc>
                <a:spcPct val="100000"/>
              </a:lnSpc>
            </a:pPr>
            <a:endParaRPr lang="en-US" sz="1800" b="0" strike="noStrike" spc="-1">
              <a:solidFill>
                <a:srgbClr val="000000"/>
              </a:solidFill>
              <a:uFill>
                <a:solidFill>
                  <a:srgbClr val="FFFFFF"/>
                </a:solidFill>
              </a:uFill>
              <a:latin typeface="Arial"/>
            </a:endParaRPr>
          </a:p>
        </p:txBody>
      </p:sp>
      <p:sp>
        <p:nvSpPr>
          <p:cNvPr id="106" name="TextShape 5"/>
          <p:cNvSpPr txBox="1"/>
          <p:nvPr/>
        </p:nvSpPr>
        <p:spPr>
          <a:xfrm>
            <a:off x="428400" y="2284560"/>
            <a:ext cx="9156960" cy="1790280"/>
          </a:xfrm>
          <a:prstGeom prst="rect">
            <a:avLst/>
          </a:prstGeom>
          <a:noFill/>
          <a:ln>
            <a:noFill/>
          </a:ln>
        </p:spPr>
        <p:txBody>
          <a:bodyPr lIns="90000" tIns="45000" rIns="90000" bIns="45000"/>
          <a:lstStyle/>
          <a:p>
            <a:pPr marL="216000" indent="-216000">
              <a:buClr>
                <a:srgbClr val="000000"/>
              </a:buClr>
              <a:buSzPct val="45000"/>
              <a:buFont typeface="Wingdings" charset="2"/>
              <a:buChar char=""/>
            </a:pPr>
            <a:r>
              <a:rPr lang="en-US" sz="2000" b="0" strike="noStrike" spc="-1">
                <a:solidFill>
                  <a:srgbClr val="9A0033"/>
                </a:solidFill>
                <a:uFill>
                  <a:solidFill>
                    <a:srgbClr val="FFFFFF"/>
                  </a:solidFill>
                </a:uFill>
                <a:latin typeface="Arial"/>
              </a:rPr>
              <a:t>Computer modelling is used to provide insight and understanding of how complex systems behave beyond what theory and experiment could deliver separately. It bridges theory and experiment by solving state equations numerically.</a:t>
            </a:r>
            <a:endParaRPr lang="en-US" sz="2000" b="0" strike="noStrike" spc="-1">
              <a:solidFill>
                <a:srgbClr val="9A0033"/>
              </a:solidFill>
              <a:uFill>
                <a:solidFill>
                  <a:srgbClr val="FFFFFF"/>
                </a:solidFill>
              </a:uFill>
              <a:latin typeface="Arial"/>
              <a:ea typeface="Arial"/>
            </a:endParaRPr>
          </a:p>
        </p:txBody>
      </p:sp>
      <p:sp>
        <p:nvSpPr>
          <p:cNvPr id="107" name="CustomShape 6"/>
          <p:cNvSpPr/>
          <p:nvPr/>
        </p:nvSpPr>
        <p:spPr>
          <a:xfrm>
            <a:off x="5887800" y="3886200"/>
            <a:ext cx="3676320" cy="2867040"/>
          </a:xfrm>
          <a:custGeom>
            <a:avLst/>
            <a:gdLst/>
            <a:ahLst/>
            <a:cxnLst/>
            <a:rect l="0" t="0" r="r" b="b"/>
            <a:pathLst>
              <a:path w="10214" h="7966">
                <a:moveTo>
                  <a:pt x="5106" y="0"/>
                </a:moveTo>
                <a:lnTo>
                  <a:pt x="10213" y="7965"/>
                </a:lnTo>
                <a:lnTo>
                  <a:pt x="0" y="7965"/>
                </a:lnTo>
                <a:lnTo>
                  <a:pt x="5106" y="0"/>
                </a:lnTo>
              </a:path>
            </a:pathLst>
          </a:custGeom>
          <a:solidFill>
            <a:srgbClr val="FFFFFF"/>
          </a:solidFill>
          <a:ln w="18360">
            <a:solidFill>
              <a:srgbClr val="000000"/>
            </a:solidFill>
            <a:round/>
          </a:ln>
        </p:spPr>
        <p:style>
          <a:lnRef idx="0">
            <a:scrgbClr r="0" g="0" b="0"/>
          </a:lnRef>
          <a:fillRef idx="0">
            <a:scrgbClr r="0" g="0" b="0"/>
          </a:fillRef>
          <a:effectRef idx="0">
            <a:scrgbClr r="0" g="0" b="0"/>
          </a:effectRef>
          <a:fontRef idx="minor"/>
        </p:style>
      </p:sp>
      <p:sp>
        <p:nvSpPr>
          <p:cNvPr id="108" name="CustomShape 7"/>
          <p:cNvSpPr/>
          <p:nvPr/>
        </p:nvSpPr>
        <p:spPr>
          <a:xfrm>
            <a:off x="6926400" y="4962240"/>
            <a:ext cx="1647720" cy="1647720"/>
          </a:xfrm>
          <a:prstGeom prst="ellipse">
            <a:avLst/>
          </a:prstGeom>
          <a:solidFill>
            <a:srgbClr val="FFFFFF"/>
          </a:solidFill>
          <a:ln w="36720">
            <a:solidFill>
              <a:srgbClr val="0000FF"/>
            </a:solidFill>
            <a:round/>
          </a:ln>
        </p:spPr>
        <p:style>
          <a:lnRef idx="0">
            <a:scrgbClr r="0" g="0" b="0"/>
          </a:lnRef>
          <a:fillRef idx="0">
            <a:scrgbClr r="0" g="0" b="0"/>
          </a:fillRef>
          <a:effectRef idx="0">
            <a:scrgbClr r="0" g="0" b="0"/>
          </a:effectRef>
          <a:fontRef idx="minor"/>
        </p:style>
      </p:sp>
      <p:sp>
        <p:nvSpPr>
          <p:cNvPr id="109" name="Line 8"/>
          <p:cNvSpPr/>
          <p:nvPr/>
        </p:nvSpPr>
        <p:spPr>
          <a:xfrm>
            <a:off x="7725960" y="3886200"/>
            <a:ext cx="0" cy="1076040"/>
          </a:xfrm>
          <a:prstGeom prst="line">
            <a:avLst/>
          </a:prstGeom>
          <a:ln w="18360">
            <a:solidFill>
              <a:srgbClr val="000000"/>
            </a:solidFill>
            <a:round/>
          </a:ln>
        </p:spPr>
        <p:style>
          <a:lnRef idx="0">
            <a:scrgbClr r="0" g="0" b="0"/>
          </a:lnRef>
          <a:fillRef idx="0">
            <a:scrgbClr r="0" g="0" b="0"/>
          </a:fillRef>
          <a:effectRef idx="0">
            <a:scrgbClr r="0" g="0" b="0"/>
          </a:effectRef>
          <a:fontRef idx="minor"/>
        </p:style>
      </p:sp>
      <p:sp>
        <p:nvSpPr>
          <p:cNvPr id="110" name="Line 9"/>
          <p:cNvSpPr/>
          <p:nvPr/>
        </p:nvSpPr>
        <p:spPr>
          <a:xfrm flipV="1">
            <a:off x="5887800" y="6210360"/>
            <a:ext cx="1152360" cy="542880"/>
          </a:xfrm>
          <a:prstGeom prst="line">
            <a:avLst/>
          </a:prstGeom>
          <a:ln w="18360">
            <a:solidFill>
              <a:srgbClr val="000000"/>
            </a:solidFill>
            <a:round/>
          </a:ln>
        </p:spPr>
        <p:style>
          <a:lnRef idx="0">
            <a:scrgbClr r="0" g="0" b="0"/>
          </a:lnRef>
          <a:fillRef idx="0">
            <a:scrgbClr r="0" g="0" b="0"/>
          </a:fillRef>
          <a:effectRef idx="0">
            <a:scrgbClr r="0" g="0" b="0"/>
          </a:effectRef>
          <a:fontRef idx="minor"/>
        </p:style>
      </p:sp>
      <p:sp>
        <p:nvSpPr>
          <p:cNvPr id="111" name="Line 10"/>
          <p:cNvSpPr/>
          <p:nvPr/>
        </p:nvSpPr>
        <p:spPr>
          <a:xfrm flipH="1" flipV="1">
            <a:off x="8488080" y="6210720"/>
            <a:ext cx="1076040" cy="542520"/>
          </a:xfrm>
          <a:prstGeom prst="line">
            <a:avLst/>
          </a:prstGeom>
          <a:ln w="18360">
            <a:solidFill>
              <a:srgbClr val="000000"/>
            </a:solidFill>
            <a:round/>
          </a:ln>
        </p:spPr>
        <p:style>
          <a:lnRef idx="0">
            <a:scrgbClr r="0" g="0" b="0"/>
          </a:lnRef>
          <a:fillRef idx="0">
            <a:scrgbClr r="0" g="0" b="0"/>
          </a:fillRef>
          <a:effectRef idx="0">
            <a:scrgbClr r="0" g="0" b="0"/>
          </a:effectRef>
          <a:fontRef idx="minor"/>
        </p:style>
      </p:sp>
      <p:sp>
        <p:nvSpPr>
          <p:cNvPr id="112" name="TextShape 11"/>
          <p:cNvSpPr txBox="1"/>
          <p:nvPr/>
        </p:nvSpPr>
        <p:spPr>
          <a:xfrm>
            <a:off x="5926680" y="4975200"/>
            <a:ext cx="1433880" cy="346320"/>
          </a:xfrm>
          <a:prstGeom prst="rect">
            <a:avLst/>
          </a:prstGeom>
          <a:noFill/>
          <a:ln>
            <a:noFill/>
          </a:ln>
        </p:spPr>
        <p:txBody>
          <a:bodyPr lIns="90000" tIns="45000" rIns="90000" bIns="45000"/>
          <a:lstStyle/>
          <a:p>
            <a:r>
              <a:rPr lang="en-US" sz="1800" b="1" strike="noStrike" spc="-1">
                <a:solidFill>
                  <a:srgbClr val="000000"/>
                </a:solidFill>
                <a:uFill>
                  <a:solidFill>
                    <a:srgbClr val="FFFFFF"/>
                  </a:solidFill>
                </a:uFill>
                <a:latin typeface="Arial"/>
              </a:rPr>
              <a:t>Theory</a:t>
            </a:r>
          </a:p>
        </p:txBody>
      </p:sp>
      <p:sp>
        <p:nvSpPr>
          <p:cNvPr id="113" name="TextShape 12"/>
          <p:cNvSpPr txBox="1"/>
          <p:nvPr/>
        </p:nvSpPr>
        <p:spPr>
          <a:xfrm>
            <a:off x="8519040" y="4975200"/>
            <a:ext cx="1597680" cy="346320"/>
          </a:xfrm>
          <a:prstGeom prst="rect">
            <a:avLst/>
          </a:prstGeom>
          <a:noFill/>
          <a:ln>
            <a:noFill/>
          </a:ln>
        </p:spPr>
        <p:txBody>
          <a:bodyPr lIns="90000" tIns="45000" rIns="90000" bIns="45000"/>
          <a:lstStyle/>
          <a:p>
            <a:r>
              <a:rPr lang="en-US" sz="1800" b="1" strike="noStrike" spc="-1">
                <a:solidFill>
                  <a:srgbClr val="000000"/>
                </a:solidFill>
                <a:uFill>
                  <a:solidFill>
                    <a:srgbClr val="FFFFFF"/>
                  </a:solidFill>
                </a:uFill>
                <a:latin typeface="Arial"/>
              </a:rPr>
              <a:t>Experiment</a:t>
            </a:r>
          </a:p>
        </p:txBody>
      </p:sp>
      <p:sp>
        <p:nvSpPr>
          <p:cNvPr id="114" name="TextShape 13"/>
          <p:cNvSpPr txBox="1"/>
          <p:nvPr/>
        </p:nvSpPr>
        <p:spPr>
          <a:xfrm>
            <a:off x="6335280" y="6860880"/>
            <a:ext cx="3228840" cy="463680"/>
          </a:xfrm>
          <a:prstGeom prst="rect">
            <a:avLst/>
          </a:prstGeom>
          <a:noFill/>
          <a:ln>
            <a:noFill/>
          </a:ln>
        </p:spPr>
        <p:txBody>
          <a:bodyPr lIns="90000" tIns="45000" rIns="90000" bIns="45000"/>
          <a:lstStyle/>
          <a:p>
            <a:r>
              <a:rPr lang="en-US" sz="1800" b="1" strike="noStrike" spc="-1">
                <a:solidFill>
                  <a:srgbClr val="000000"/>
                </a:solidFill>
                <a:uFill>
                  <a:solidFill>
                    <a:srgbClr val="FFFFFF"/>
                  </a:solidFill>
                </a:uFill>
                <a:latin typeface="Arial"/>
              </a:rPr>
              <a:t>Computational Modeling</a:t>
            </a:r>
          </a:p>
        </p:txBody>
      </p:sp>
      <p:sp>
        <p:nvSpPr>
          <p:cNvPr id="115" name="TextShape 14"/>
          <p:cNvSpPr txBox="1"/>
          <p:nvPr/>
        </p:nvSpPr>
        <p:spPr>
          <a:xfrm>
            <a:off x="7007040" y="5587200"/>
            <a:ext cx="1597680" cy="346320"/>
          </a:xfrm>
          <a:prstGeom prst="rect">
            <a:avLst/>
          </a:prstGeom>
          <a:noFill/>
          <a:ln>
            <a:noFill/>
          </a:ln>
        </p:spPr>
        <p:txBody>
          <a:bodyPr lIns="90000" tIns="45000" rIns="90000" bIns="45000"/>
          <a:lstStyle/>
          <a:p>
            <a:pPr algn="ctr"/>
            <a:r>
              <a:rPr lang="en-US" sz="1800" b="1" strike="noStrike" spc="-1">
                <a:solidFill>
                  <a:srgbClr val="0000FF"/>
                </a:solidFill>
                <a:uFill>
                  <a:solidFill>
                    <a:srgbClr val="FFFFFF"/>
                  </a:solidFill>
                </a:uFill>
                <a:latin typeface="Arial"/>
              </a:rPr>
              <a:t>Solution</a:t>
            </a:r>
            <a:endParaRPr lang="en-US" sz="1800" b="1" strike="noStrike" spc="-1">
              <a:solidFill>
                <a:srgbClr val="000000"/>
              </a:solidFill>
              <a:uFill>
                <a:solidFill>
                  <a:srgbClr val="FFFFFF"/>
                </a:solidFill>
              </a:uFill>
              <a:latin typeface="Arial"/>
            </a:endParaRPr>
          </a:p>
        </p:txBody>
      </p:sp>
      <p:sp>
        <p:nvSpPr>
          <p:cNvPr id="116" name="TextShape 15"/>
          <p:cNvSpPr txBox="1"/>
          <p:nvPr/>
        </p:nvSpPr>
        <p:spPr>
          <a:xfrm>
            <a:off x="412200" y="3849480"/>
            <a:ext cx="5475600" cy="3206880"/>
          </a:xfrm>
          <a:prstGeom prst="rect">
            <a:avLst/>
          </a:prstGeom>
          <a:noFill/>
          <a:ln>
            <a:noFill/>
          </a:ln>
        </p:spPr>
        <p:txBody>
          <a:bodyPr lIns="90000" tIns="45000" rIns="90000" bIns="45000"/>
          <a:lstStyle/>
          <a:p>
            <a:r>
              <a:rPr lang="en-US" sz="2000" b="0" strike="noStrike" spc="-1">
                <a:solidFill>
                  <a:srgbClr val="9A0033"/>
                </a:solidFill>
                <a:uFill>
                  <a:solidFill>
                    <a:srgbClr val="FFFFFF"/>
                  </a:solidFill>
                </a:uFill>
                <a:latin typeface="Arial"/>
              </a:rPr>
              <a:t>Two primary roles of MD simulations:</a:t>
            </a:r>
            <a:endParaRPr lang="en-US" sz="2000" b="0" strike="noStrike" spc="-1">
              <a:solidFill>
                <a:srgbClr val="9A0033"/>
              </a:solidFill>
              <a:uFill>
                <a:solidFill>
                  <a:srgbClr val="FFFFFF"/>
                </a:solidFill>
              </a:uFill>
              <a:latin typeface="Arial"/>
              <a:ea typeface="Arial"/>
            </a:endParaRPr>
          </a:p>
          <a:p>
            <a:pPr marL="216000" indent="-216000">
              <a:buClr>
                <a:srgbClr val="000000"/>
              </a:buClr>
              <a:buSzPct val="45000"/>
              <a:buFont typeface="Wingdings" charset="2"/>
              <a:buChar char=""/>
            </a:pPr>
            <a:r>
              <a:rPr lang="en-US" sz="2000" b="0" strike="noStrike" spc="-1">
                <a:solidFill>
                  <a:srgbClr val="003366"/>
                </a:solidFill>
                <a:uFill>
                  <a:solidFill>
                    <a:srgbClr val="FFFFFF"/>
                  </a:solidFill>
                </a:uFill>
                <a:latin typeface="Arial"/>
                <a:ea typeface="Arial"/>
              </a:rPr>
              <a:t>Test models which explain experiments</a:t>
            </a:r>
            <a:endParaRPr lang="en-US" sz="2000" b="0" strike="noStrike" spc="-1">
              <a:solidFill>
                <a:srgbClr val="000000"/>
              </a:solidFill>
              <a:uFill>
                <a:solidFill>
                  <a:srgbClr val="FFFFFF"/>
                </a:solidFill>
              </a:uFill>
              <a:latin typeface="Arial"/>
              <a:ea typeface="Arial"/>
            </a:endParaRPr>
          </a:p>
          <a:p>
            <a:pPr marL="216000" indent="-216000">
              <a:buClr>
                <a:srgbClr val="000000"/>
              </a:buClr>
              <a:buSzPct val="45000"/>
              <a:buFont typeface="Wingdings" charset="2"/>
              <a:buChar char=""/>
            </a:pPr>
            <a:r>
              <a:rPr lang="en-US" sz="2000" b="0" strike="noStrike" spc="-1">
                <a:solidFill>
                  <a:srgbClr val="003366"/>
                </a:solidFill>
                <a:uFill>
                  <a:solidFill>
                    <a:srgbClr val="FFFFFF"/>
                  </a:solidFill>
                </a:uFill>
                <a:latin typeface="Arial"/>
                <a:ea typeface="Arial"/>
              </a:rPr>
              <a:t>Test theoretical predictions</a:t>
            </a:r>
            <a:endParaRPr lang="en-US" sz="2000" b="0" strike="noStrike" spc="-1">
              <a:solidFill>
                <a:srgbClr val="000000"/>
              </a:solidFill>
              <a:uFill>
                <a:solidFill>
                  <a:srgbClr val="FFFFFF"/>
                </a:solidFill>
              </a:uFill>
              <a:latin typeface="Arial"/>
              <a:ea typeface="Arial"/>
            </a:endParaRPr>
          </a:p>
          <a:p>
            <a:endParaRPr lang="en-US" sz="2000" b="0" strike="noStrike" spc="-1">
              <a:solidFill>
                <a:srgbClr val="000000"/>
              </a:solidFill>
              <a:uFill>
                <a:solidFill>
                  <a:srgbClr val="FFFFFF"/>
                </a:solidFill>
              </a:uFill>
              <a:latin typeface="Arial"/>
              <a:ea typeface="Arial"/>
            </a:endParaRPr>
          </a:p>
          <a:p>
            <a:r>
              <a:rPr lang="en-US" sz="2000" b="0" strike="noStrike" spc="-1">
                <a:solidFill>
                  <a:srgbClr val="9A0033"/>
                </a:solidFill>
                <a:uFill>
                  <a:solidFill>
                    <a:srgbClr val="FFFFFF"/>
                  </a:solidFill>
                </a:uFill>
                <a:latin typeface="Arial"/>
              </a:rPr>
              <a:t>Driving forces:</a:t>
            </a:r>
            <a:endParaRPr lang="en-US" sz="2000" b="0" strike="noStrike" spc="-1">
              <a:solidFill>
                <a:srgbClr val="9A0033"/>
              </a:solidFill>
              <a:uFill>
                <a:solidFill>
                  <a:srgbClr val="FFFFFF"/>
                </a:solidFill>
              </a:uFill>
              <a:latin typeface="Arial"/>
              <a:ea typeface="Arial"/>
            </a:endParaRPr>
          </a:p>
          <a:p>
            <a:pPr marL="216000" indent="-216000">
              <a:buClr>
                <a:srgbClr val="000000"/>
              </a:buClr>
              <a:buSzPct val="45000"/>
              <a:buFont typeface="Wingdings" charset="2"/>
              <a:buChar char=""/>
            </a:pPr>
            <a:r>
              <a:rPr lang="en-US" sz="2000" b="0" strike="noStrike" spc="-1">
                <a:solidFill>
                  <a:srgbClr val="003366"/>
                </a:solidFill>
                <a:uFill>
                  <a:solidFill>
                    <a:srgbClr val="FFFFFF"/>
                  </a:solidFill>
                </a:uFill>
                <a:latin typeface="Arial"/>
                <a:ea typeface="Arial"/>
              </a:rPr>
              <a:t>Computers are fast enough for numerical experiments</a:t>
            </a:r>
            <a:endParaRPr lang="en-US" sz="2000" b="0" strike="noStrike" spc="-1">
              <a:solidFill>
                <a:srgbClr val="000000"/>
              </a:solidFill>
              <a:uFill>
                <a:solidFill>
                  <a:srgbClr val="FFFFFF"/>
                </a:solidFill>
              </a:uFill>
              <a:latin typeface="Arial"/>
              <a:ea typeface="Arial"/>
            </a:endParaRPr>
          </a:p>
          <a:p>
            <a:pPr marL="216000" indent="-216000">
              <a:buClr>
                <a:srgbClr val="000000"/>
              </a:buClr>
              <a:buSzPct val="45000"/>
              <a:buFont typeface="Wingdings" charset="2"/>
              <a:buChar char=""/>
            </a:pPr>
            <a:r>
              <a:rPr lang="en-US" sz="2000" b="0" strike="noStrike" spc="-1">
                <a:solidFill>
                  <a:srgbClr val="003366"/>
                </a:solidFill>
                <a:uFill>
                  <a:solidFill>
                    <a:srgbClr val="FFFFFF"/>
                  </a:solidFill>
                </a:uFill>
                <a:latin typeface="Arial"/>
                <a:ea typeface="Arial"/>
              </a:rPr>
              <a:t>Most models are too complicated for purely theoretical reasoning</a:t>
            </a:r>
            <a:endParaRPr lang="en-US" sz="2000" b="0" strike="noStrike" spc="-1">
              <a:solidFill>
                <a:srgbClr val="000000"/>
              </a:solidFill>
              <a:uFill>
                <a:solidFill>
                  <a:srgbClr val="FFFFFF"/>
                </a:solidFill>
              </a:uFill>
              <a:latin typeface="Arial"/>
              <a:ea typeface="Arial"/>
            </a:endParaRPr>
          </a:p>
          <a:p>
            <a:pPr marL="216000" indent="-216000">
              <a:buClr>
                <a:srgbClr val="000000"/>
              </a:buClr>
              <a:buSzPct val="45000"/>
              <a:buFont typeface="Wingdings" charset="2"/>
              <a:buChar char=""/>
            </a:pPr>
            <a:r>
              <a:rPr lang="en-US" sz="2000" b="0" strike="noStrike" spc="-1">
                <a:solidFill>
                  <a:srgbClr val="003366"/>
                </a:solidFill>
                <a:uFill>
                  <a:solidFill>
                    <a:srgbClr val="FFFFFF"/>
                  </a:solidFill>
                </a:uFill>
                <a:latin typeface="Arial"/>
                <a:ea typeface="Arial"/>
              </a:rPr>
              <a:t>There are phenomena which can not be observed directly by experiments</a:t>
            </a:r>
            <a:endParaRPr lang="en-US" sz="2000" b="0" strike="noStrike" spc="-1">
              <a:solidFill>
                <a:srgbClr val="000000"/>
              </a:solidFill>
              <a:uFill>
                <a:solidFill>
                  <a:srgbClr val="FFFFFF"/>
                </a:solidFill>
              </a:uFill>
              <a:latin typeface="Arial"/>
              <a:ea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2520" y="738360"/>
            <a:ext cx="10058040" cy="45720"/>
          </a:xfrm>
          <a:prstGeom prst="roundRect">
            <a:avLst>
              <a:gd name="adj" fmla="val 3569"/>
            </a:avLst>
          </a:prstGeom>
          <a:solidFill>
            <a:srgbClr val="00B8FF"/>
          </a:solidFill>
          <a:ln w="9360">
            <a:solidFill>
              <a:srgbClr val="000000"/>
            </a:solidFill>
            <a:round/>
          </a:ln>
        </p:spPr>
        <p:style>
          <a:lnRef idx="0">
            <a:scrgbClr r="0" g="0" b="0"/>
          </a:lnRef>
          <a:fillRef idx="0">
            <a:scrgbClr r="0" g="0" b="0"/>
          </a:fillRef>
          <a:effectRef idx="0">
            <a:scrgbClr r="0" g="0" b="0"/>
          </a:effectRef>
          <a:fontRef idx="minor"/>
        </p:style>
      </p:sp>
      <p:sp>
        <p:nvSpPr>
          <p:cNvPr id="118" name="CustomShape 2"/>
          <p:cNvSpPr/>
          <p:nvPr/>
        </p:nvSpPr>
        <p:spPr>
          <a:xfrm>
            <a:off x="8640" y="109440"/>
            <a:ext cx="10058040" cy="531360"/>
          </a:xfrm>
          <a:prstGeom prst="roundRect">
            <a:avLst>
              <a:gd name="adj" fmla="val 296"/>
            </a:avLst>
          </a:prstGeom>
          <a:gradFill>
            <a:gsLst>
              <a:gs pos="0">
                <a:srgbClr val="FFFFFF"/>
              </a:gs>
              <a:gs pos="100000">
                <a:srgbClr val="B3B3B3"/>
              </a:gs>
            </a:gsLst>
            <a:lin ang="5400000"/>
          </a:gradFill>
          <a:ln w="9360">
            <a:solidFill>
              <a:srgbClr val="000000"/>
            </a:solidFill>
            <a:round/>
          </a:ln>
        </p:spPr>
        <p:style>
          <a:lnRef idx="0">
            <a:scrgbClr r="0" g="0" b="0"/>
          </a:lnRef>
          <a:fillRef idx="0">
            <a:scrgbClr r="0" g="0" b="0"/>
          </a:fillRef>
          <a:effectRef idx="0">
            <a:scrgbClr r="0" g="0" b="0"/>
          </a:effectRef>
          <a:fontRef idx="minor"/>
        </p:style>
        <p:txBody>
          <a:bodyPr lIns="0" tIns="23040" rIns="0" bIns="0" anchor="ctr" anchorCtr="1"/>
          <a:lstStyle/>
          <a:p>
            <a:pPr algn="ctr">
              <a:lnSpc>
                <a:spcPct val="100000"/>
              </a:lnSpc>
            </a:pPr>
            <a:r>
              <a:rPr lang="en-US" sz="2600" b="1" i="1" strike="noStrike" spc="-1">
                <a:solidFill>
                  <a:srgbClr val="000000"/>
                </a:solidFill>
                <a:uFill>
                  <a:solidFill>
                    <a:srgbClr val="FFFFFF"/>
                  </a:solidFill>
                </a:uFill>
                <a:latin typeface="Arial"/>
                <a:ea typeface="Arial Unicode MS"/>
              </a:rPr>
              <a:t>Course Overview</a:t>
            </a:r>
            <a:endParaRPr lang="en-US" sz="1800" b="0" strike="noStrike" spc="-1">
              <a:solidFill>
                <a:srgbClr val="000000"/>
              </a:solidFill>
              <a:uFill>
                <a:solidFill>
                  <a:srgbClr val="FFFFFF"/>
                </a:solidFill>
              </a:uFill>
              <a:latin typeface="Arial"/>
            </a:endParaRPr>
          </a:p>
        </p:txBody>
      </p:sp>
      <p:sp>
        <p:nvSpPr>
          <p:cNvPr id="119" name="CustomShape 3"/>
          <p:cNvSpPr/>
          <p:nvPr/>
        </p:nvSpPr>
        <p:spPr>
          <a:xfrm>
            <a:off x="59400" y="917640"/>
            <a:ext cx="9954720" cy="6629040"/>
          </a:xfrm>
          <a:prstGeom prst="roundRect">
            <a:avLst>
              <a:gd name="adj" fmla="val 23"/>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sp>
      <p:sp>
        <p:nvSpPr>
          <p:cNvPr id="120" name="CustomShape 4"/>
          <p:cNvSpPr/>
          <p:nvPr/>
        </p:nvSpPr>
        <p:spPr>
          <a:xfrm>
            <a:off x="226080" y="1146240"/>
            <a:ext cx="9600840" cy="6171840"/>
          </a:xfrm>
          <a:prstGeom prst="rect">
            <a:avLst/>
          </a:prstGeom>
          <a:noFill/>
          <a:ln>
            <a:noFill/>
          </a:ln>
        </p:spPr>
        <p:style>
          <a:lnRef idx="0">
            <a:scrgbClr r="0" g="0" b="0"/>
          </a:lnRef>
          <a:fillRef idx="0">
            <a:scrgbClr r="0" g="0" b="0"/>
          </a:fillRef>
          <a:effectRef idx="0">
            <a:scrgbClr r="0" g="0" b="0"/>
          </a:effectRef>
          <a:fontRef idx="minor"/>
        </p:style>
        <p:txBody>
          <a:bodyPr lIns="0" tIns="21240" rIns="0" bIns="0"/>
          <a:lstStyle/>
          <a:p>
            <a:pPr algn="ctr">
              <a:lnSpc>
                <a:spcPct val="100000"/>
              </a:lnSpc>
            </a:pPr>
            <a:endParaRPr lang="en-US" sz="1800" b="0" strike="noStrike" spc="-1">
              <a:solidFill>
                <a:srgbClr val="000000"/>
              </a:solidFill>
              <a:uFill>
                <a:solidFill>
                  <a:srgbClr val="FFFFFF"/>
                </a:solidFill>
              </a:uFill>
              <a:latin typeface="Arial"/>
            </a:endParaRPr>
          </a:p>
          <a:p>
            <a:pPr algn="ctr">
              <a:lnSpc>
                <a:spcPct val="100000"/>
              </a:lnSpc>
            </a:pPr>
            <a:r>
              <a:rPr lang="en-US" sz="2400" b="1" strike="noStrike" spc="-1">
                <a:solidFill>
                  <a:srgbClr val="000000"/>
                </a:solidFill>
                <a:uFill>
                  <a:solidFill>
                    <a:srgbClr val="FFFFFF"/>
                  </a:solidFill>
                </a:uFill>
                <a:latin typeface="Arial"/>
                <a:ea typeface="Arial Unicode MS"/>
              </a:rPr>
              <a:t>Molecular Dynamics: tool to model complex biological systems </a:t>
            </a:r>
            <a:endParaRPr lang="en-US" sz="1800" b="0" strike="noStrike" spc="-1">
              <a:solidFill>
                <a:srgbClr val="000000"/>
              </a:solidFill>
              <a:uFill>
                <a:solidFill>
                  <a:srgbClr val="FFFFFF"/>
                </a:solidFill>
              </a:uFill>
              <a:latin typeface="Arial"/>
            </a:endParaRPr>
          </a:p>
          <a:p>
            <a:pPr algn="ctr">
              <a:lnSpc>
                <a:spcPct val="100000"/>
              </a:lnSpc>
            </a:pPr>
            <a:endParaRPr lang="en-US" sz="1800" b="0" strike="noStrike" spc="-1">
              <a:solidFill>
                <a:srgbClr val="000000"/>
              </a:solidFill>
              <a:uFill>
                <a:solidFill>
                  <a:srgbClr val="FFFFFF"/>
                </a:solidFill>
              </a:uFill>
              <a:latin typeface="Arial"/>
            </a:endParaRPr>
          </a:p>
          <a:p>
            <a:pPr algn="ctr">
              <a:lnSpc>
                <a:spcPct val="100000"/>
              </a:lnSpc>
            </a:pPr>
            <a:endParaRPr lang="en-US" sz="1800" b="0" strike="noStrike" spc="-1">
              <a:solidFill>
                <a:srgbClr val="000000"/>
              </a:solidFill>
              <a:uFill>
                <a:solidFill>
                  <a:srgbClr val="FFFFFF"/>
                </a:solidFill>
              </a:uFill>
              <a:latin typeface="Arial"/>
            </a:endParaRPr>
          </a:p>
        </p:txBody>
      </p:sp>
      <p:sp>
        <p:nvSpPr>
          <p:cNvPr id="121" name="TextShape 5"/>
          <p:cNvSpPr txBox="1"/>
          <p:nvPr/>
        </p:nvSpPr>
        <p:spPr>
          <a:xfrm>
            <a:off x="306000" y="2118960"/>
            <a:ext cx="9276120" cy="1653120"/>
          </a:xfrm>
          <a:prstGeom prst="rect">
            <a:avLst/>
          </a:prstGeom>
          <a:noFill/>
          <a:ln>
            <a:noFill/>
          </a:ln>
        </p:spPr>
        <p:txBody>
          <a:bodyPr lIns="90000" tIns="45000" rIns="90000" bIns="45000"/>
          <a:lstStyle/>
          <a:p>
            <a:r>
              <a:rPr lang="en-US" sz="2000" b="0" strike="noStrike" spc="-1">
                <a:solidFill>
                  <a:srgbClr val="9A0033"/>
                </a:solidFill>
                <a:uFill>
                  <a:solidFill>
                    <a:srgbClr val="FFFFFF"/>
                  </a:solidFill>
                </a:uFill>
                <a:latin typeface="Arial"/>
              </a:rPr>
              <a:t>Molecular Dynamics: place on the time and length resolution scales</a:t>
            </a:r>
            <a:endParaRPr lang="en-US" sz="2000" b="0" strike="noStrike" spc="-1">
              <a:solidFill>
                <a:srgbClr val="9A0033"/>
              </a:solidFill>
              <a:uFill>
                <a:solidFill>
                  <a:srgbClr val="FFFFFF"/>
                </a:solidFill>
              </a:uFill>
              <a:latin typeface="Arial"/>
              <a:ea typeface="Arial"/>
            </a:endParaRPr>
          </a:p>
          <a:p>
            <a:pPr marL="216000" indent="-216000">
              <a:buClr>
                <a:srgbClr val="000000"/>
              </a:buClr>
              <a:buSzPct val="45000"/>
              <a:buFont typeface="Wingdings" charset="2"/>
              <a:buChar char=""/>
            </a:pPr>
            <a:r>
              <a:rPr lang="en-US" sz="2000" b="0" strike="noStrike" spc="-1">
                <a:solidFill>
                  <a:srgbClr val="003366"/>
                </a:solidFill>
                <a:uFill>
                  <a:solidFill>
                    <a:srgbClr val="FFFFFF"/>
                  </a:solidFill>
                </a:uFill>
                <a:latin typeface="Arial"/>
                <a:ea typeface="Arial"/>
              </a:rPr>
              <a:t>rely on empirical force fields without accounting for electronic properties (NO change in chemical nature – bond breaking or forming) </a:t>
            </a:r>
            <a:r>
              <a:rPr lang="en-US" sz="2000" b="0" strike="noStrike" spc="-1">
                <a:solidFill>
                  <a:srgbClr val="000000"/>
                </a:solidFill>
                <a:uFill>
                  <a:solidFill>
                    <a:srgbClr val="FFFFFF"/>
                  </a:solidFill>
                </a:uFill>
                <a:latin typeface="Arial"/>
              </a:rPr>
              <a:t>+ </a:t>
            </a:r>
            <a:r>
              <a:rPr lang="en-US" sz="2000" b="1" strike="noStrike" spc="-1">
                <a:solidFill>
                  <a:srgbClr val="000000"/>
                </a:solidFill>
                <a:uFill>
                  <a:solidFill>
                    <a:srgbClr val="FFFFFF"/>
                  </a:solidFill>
                </a:uFill>
                <a:latin typeface="Arial"/>
              </a:rPr>
              <a:t>affordable</a:t>
            </a:r>
            <a:r>
              <a:rPr lang="en-US" sz="2000" b="0" strike="noStrike" spc="-1">
                <a:solidFill>
                  <a:srgbClr val="000000"/>
                </a:solidFill>
                <a:uFill>
                  <a:solidFill>
                    <a:srgbClr val="FFFFFF"/>
                  </a:solidFill>
                </a:uFill>
                <a:latin typeface="Arial"/>
              </a:rPr>
              <a:t> and used as virtual experiment</a:t>
            </a:r>
            <a:r>
              <a:rPr lang="en-US" sz="2000" b="0" strike="noStrike" spc="-1">
                <a:solidFill>
                  <a:srgbClr val="003366"/>
                </a:solidFill>
                <a:uFill>
                  <a:solidFill>
                    <a:srgbClr val="FFFFFF"/>
                  </a:solidFill>
                </a:uFill>
                <a:latin typeface="Arial"/>
                <a:ea typeface="Arial"/>
              </a:rPr>
              <a:t>: can handle </a:t>
            </a:r>
            <a:r>
              <a:rPr lang="en-US" sz="2000" b="1" strike="noStrike" spc="-1">
                <a:solidFill>
                  <a:srgbClr val="003366"/>
                </a:solidFill>
                <a:uFill>
                  <a:solidFill>
                    <a:srgbClr val="FFFFFF"/>
                  </a:solidFill>
                </a:uFill>
                <a:latin typeface="Arial"/>
                <a:ea typeface="Arial"/>
              </a:rPr>
              <a:t>large</a:t>
            </a:r>
            <a:r>
              <a:rPr lang="en-US" sz="2000" b="0" strike="noStrike" spc="-1">
                <a:solidFill>
                  <a:srgbClr val="003366"/>
                </a:solidFill>
                <a:uFill>
                  <a:solidFill>
                    <a:srgbClr val="FFFFFF"/>
                  </a:solidFill>
                </a:uFill>
                <a:latin typeface="Arial"/>
                <a:ea typeface="Arial"/>
              </a:rPr>
              <a:t> systems ~10</a:t>
            </a:r>
            <a:r>
              <a:rPr lang="en-US" sz="2000" b="0" strike="noStrike" spc="-1" baseline="101000">
                <a:solidFill>
                  <a:srgbClr val="003366"/>
                </a:solidFill>
                <a:uFill>
                  <a:solidFill>
                    <a:srgbClr val="FFFFFF"/>
                  </a:solidFill>
                </a:uFill>
                <a:latin typeface="Arial"/>
                <a:ea typeface="Arial"/>
              </a:rPr>
              <a:t>12 </a:t>
            </a:r>
            <a:r>
              <a:rPr lang="en-US" sz="2000" b="0" strike="noStrike" spc="-1">
                <a:solidFill>
                  <a:srgbClr val="003366"/>
                </a:solidFill>
                <a:uFill>
                  <a:solidFill>
                    <a:srgbClr val="FFFFFF"/>
                  </a:solidFill>
                </a:uFill>
                <a:latin typeface="Arial"/>
                <a:ea typeface="Arial"/>
              </a:rPr>
              <a:t>atoms</a:t>
            </a:r>
            <a:endParaRPr lang="en-US" sz="2000" b="0" strike="noStrike" spc="-1">
              <a:solidFill>
                <a:srgbClr val="000000"/>
              </a:solidFill>
              <a:uFill>
                <a:solidFill>
                  <a:srgbClr val="FFFFFF"/>
                </a:solidFill>
              </a:uFill>
              <a:latin typeface="Arial"/>
              <a:ea typeface="Arial"/>
            </a:endParaRPr>
          </a:p>
        </p:txBody>
      </p:sp>
      <p:pic>
        <p:nvPicPr>
          <p:cNvPr id="122" name="Picture 1"/>
          <p:cNvPicPr/>
          <p:nvPr/>
        </p:nvPicPr>
        <p:blipFill>
          <a:blip r:embed="rId2"/>
          <a:stretch/>
        </p:blipFill>
        <p:spPr>
          <a:xfrm>
            <a:off x="672480" y="3871440"/>
            <a:ext cx="8703720" cy="3421800"/>
          </a:xfrm>
          <a:prstGeom prst="rect">
            <a:avLst/>
          </a:prstGeom>
          <a:ln>
            <a:noFill/>
          </a:ln>
        </p:spPr>
      </p:pic>
      <p:sp>
        <p:nvSpPr>
          <p:cNvPr id="123" name="CustomShape 6"/>
          <p:cNvSpPr/>
          <p:nvPr/>
        </p:nvSpPr>
        <p:spPr>
          <a:xfrm>
            <a:off x="1397160" y="3539520"/>
            <a:ext cx="7741080" cy="3740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3000"/>
              </a:lnSpc>
            </a:pPr>
            <a:r>
              <a:rPr lang="en-GB" sz="2000" b="1" strike="noStrike" spc="-1">
                <a:solidFill>
                  <a:srgbClr val="000080"/>
                </a:solidFill>
                <a:uFill>
                  <a:solidFill>
                    <a:srgbClr val="FFFFFF"/>
                  </a:solidFill>
                </a:uFill>
                <a:latin typeface="Arial"/>
              </a:rPr>
              <a:t>DNA modelling on multiple scales</a:t>
            </a:r>
            <a:endParaRPr lang="en-US" sz="1800" b="0" strike="noStrike" spc="-1">
              <a:solidFill>
                <a:srgbClr val="000000"/>
              </a:solidFill>
              <a:uFill>
                <a:solidFill>
                  <a:srgbClr val="FFFFFF"/>
                </a:solidFill>
              </a:uFill>
              <a:latin typeface="Arial"/>
            </a:endParaRPr>
          </a:p>
        </p:txBody>
      </p:sp>
      <p:sp>
        <p:nvSpPr>
          <p:cNvPr id="124" name="CustomShape 7"/>
          <p:cNvSpPr/>
          <p:nvPr/>
        </p:nvSpPr>
        <p:spPr>
          <a:xfrm>
            <a:off x="500040" y="3485520"/>
            <a:ext cx="9034560" cy="3832920"/>
          </a:xfrm>
          <a:prstGeom prst="rect">
            <a:avLst/>
          </a:prstGeom>
          <a:noFill/>
          <a:ln>
            <a:solidFill>
              <a:srgbClr val="3465A4"/>
            </a:solidFill>
          </a:ln>
        </p:spPr>
        <p:style>
          <a:lnRef idx="0">
            <a:scrgbClr r="0" g="0" b="0"/>
          </a:lnRef>
          <a:fillRef idx="0">
            <a:scrgbClr r="0" g="0" b="0"/>
          </a:fillRef>
          <a:effectRef idx="0">
            <a:scrgbClr r="0" g="0" b="0"/>
          </a:effectRef>
          <a:fontRef idx="minor"/>
        </p:style>
      </p:sp>
      <p:sp>
        <p:nvSpPr>
          <p:cNvPr id="125" name="TextShape 8"/>
          <p:cNvSpPr txBox="1"/>
          <p:nvPr/>
        </p:nvSpPr>
        <p:spPr>
          <a:xfrm>
            <a:off x="2697120" y="4120920"/>
            <a:ext cx="1713240" cy="602280"/>
          </a:xfrm>
          <a:prstGeom prst="rect">
            <a:avLst/>
          </a:prstGeom>
          <a:noFill/>
          <a:ln>
            <a:noFill/>
          </a:ln>
        </p:spPr>
        <p:txBody>
          <a:bodyPr lIns="90000" tIns="45000" rIns="90000" bIns="45000"/>
          <a:lstStyle/>
          <a:p>
            <a:r>
              <a:rPr lang="en-US" sz="1800" b="0" strike="noStrike" spc="-1">
                <a:solidFill>
                  <a:srgbClr val="000000"/>
                </a:solidFill>
                <a:uFill>
                  <a:solidFill>
                    <a:srgbClr val="FFFFFF"/>
                  </a:solidFill>
                </a:uFill>
                <a:latin typeface="Arial"/>
              </a:rPr>
              <a:t>10</a:t>
            </a:r>
            <a:r>
              <a:rPr lang="en-US" sz="1800" b="0" strike="noStrike" spc="-1" baseline="101000">
                <a:solidFill>
                  <a:srgbClr val="000000"/>
                </a:solidFill>
                <a:uFill>
                  <a:solidFill>
                    <a:srgbClr val="FFFFFF"/>
                  </a:solidFill>
                </a:uFill>
                <a:latin typeface="Arial"/>
              </a:rPr>
              <a:t>-12</a:t>
            </a:r>
            <a:r>
              <a:rPr lang="en-US" sz="1800" b="0" strike="noStrike" spc="-1">
                <a:solidFill>
                  <a:srgbClr val="000000"/>
                </a:solidFill>
                <a:uFill>
                  <a:solidFill>
                    <a:srgbClr val="FFFFFF"/>
                  </a:solidFill>
                </a:uFill>
                <a:latin typeface="Arial"/>
              </a:rPr>
              <a:t>-10</a:t>
            </a:r>
            <a:r>
              <a:rPr lang="en-US" sz="1800" b="0" strike="noStrike" spc="-1" baseline="101000">
                <a:solidFill>
                  <a:srgbClr val="000000"/>
                </a:solidFill>
                <a:uFill>
                  <a:solidFill>
                    <a:srgbClr val="FFFFFF"/>
                  </a:solidFill>
                </a:uFill>
                <a:latin typeface="Arial"/>
              </a:rPr>
              <a:t>-6</a:t>
            </a:r>
            <a:r>
              <a:rPr lang="en-US" sz="1800" b="0" strike="noStrike" spc="-1">
                <a:solidFill>
                  <a:srgbClr val="000000"/>
                </a:solidFill>
                <a:uFill>
                  <a:solidFill>
                    <a:srgbClr val="FFFFFF"/>
                  </a:solidFill>
                </a:uFill>
                <a:latin typeface="Arial"/>
              </a:rPr>
              <a:t> s</a:t>
            </a:r>
          </a:p>
        </p:txBody>
      </p:sp>
      <p:sp>
        <p:nvSpPr>
          <p:cNvPr id="126" name="CustomShape 9"/>
          <p:cNvSpPr/>
          <p:nvPr/>
        </p:nvSpPr>
        <p:spPr>
          <a:xfrm>
            <a:off x="2581560" y="4019400"/>
            <a:ext cx="1571400" cy="647640"/>
          </a:xfrm>
          <a:prstGeom prst="ellipse">
            <a:avLst/>
          </a:prstGeom>
          <a:noFill/>
          <a:ln>
            <a:solidFill>
              <a:srgbClr val="3465A4"/>
            </a:solidFill>
          </a:ln>
        </p:spPr>
        <p:style>
          <a:lnRef idx="0">
            <a:scrgbClr r="0" g="0" b="0"/>
          </a:lnRef>
          <a:fillRef idx="0">
            <a:scrgbClr r="0" g="0" b="0"/>
          </a:fillRef>
          <a:effectRef idx="0">
            <a:scrgbClr r="0" g="0" b="0"/>
          </a:effectRef>
          <a:fontRef idx="minor"/>
        </p:style>
      </p:sp>
      <p:sp>
        <p:nvSpPr>
          <p:cNvPr id="127" name="TextShape 10"/>
          <p:cNvSpPr txBox="1"/>
          <p:nvPr/>
        </p:nvSpPr>
        <p:spPr>
          <a:xfrm>
            <a:off x="6081480" y="4121280"/>
            <a:ext cx="1713240" cy="602280"/>
          </a:xfrm>
          <a:prstGeom prst="rect">
            <a:avLst/>
          </a:prstGeom>
          <a:noFill/>
          <a:ln>
            <a:noFill/>
          </a:ln>
        </p:spPr>
        <p:txBody>
          <a:bodyPr lIns="90000" tIns="45000" rIns="90000" bIns="45000"/>
          <a:lstStyle/>
          <a:p>
            <a:r>
              <a:rPr lang="en-US" sz="1800" b="0" strike="noStrike" spc="-1">
                <a:solidFill>
                  <a:srgbClr val="000000"/>
                </a:solidFill>
                <a:uFill>
                  <a:solidFill>
                    <a:srgbClr val="FFFFFF"/>
                  </a:solidFill>
                </a:uFill>
                <a:latin typeface="Arial"/>
              </a:rPr>
              <a:t>Up to </a:t>
            </a:r>
            <a:r>
              <a:rPr lang="en-US" sz="1800" b="0" strike="noStrike" spc="-1">
                <a:solidFill>
                  <a:srgbClr val="000000"/>
                </a:solidFill>
                <a:uFill>
                  <a:solidFill>
                    <a:srgbClr val="FFFFFF"/>
                  </a:solidFill>
                </a:uFill>
                <a:latin typeface="Arial"/>
                <a:ea typeface="Arial"/>
              </a:rPr>
              <a:t>μ</a:t>
            </a:r>
            <a:r>
              <a:rPr lang="en-US" sz="1800" b="0" strike="noStrike" spc="-1">
                <a:solidFill>
                  <a:srgbClr val="000000"/>
                </a:solidFill>
                <a:uFill>
                  <a:solidFill>
                    <a:srgbClr val="FFFFFF"/>
                  </a:solidFill>
                </a:uFill>
                <a:latin typeface="Arial"/>
              </a:rPr>
              <a:t>s-ms</a:t>
            </a:r>
          </a:p>
        </p:txBody>
      </p:sp>
      <p:sp>
        <p:nvSpPr>
          <p:cNvPr id="128" name="CustomShape 11"/>
          <p:cNvSpPr/>
          <p:nvPr/>
        </p:nvSpPr>
        <p:spPr>
          <a:xfrm>
            <a:off x="5965560" y="4019400"/>
            <a:ext cx="1571400" cy="647640"/>
          </a:xfrm>
          <a:prstGeom prst="ellipse">
            <a:avLst/>
          </a:prstGeom>
          <a:noFill/>
          <a:ln>
            <a:solidFill>
              <a:srgbClr val="3465A4"/>
            </a:solid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2520" y="740880"/>
            <a:ext cx="10058040" cy="45720"/>
          </a:xfrm>
          <a:prstGeom prst="roundRect">
            <a:avLst>
              <a:gd name="adj" fmla="val 3569"/>
            </a:avLst>
          </a:prstGeom>
          <a:solidFill>
            <a:srgbClr val="00B8FF"/>
          </a:solidFill>
          <a:ln w="9360">
            <a:solidFill>
              <a:srgbClr val="000000"/>
            </a:solidFill>
            <a:round/>
          </a:ln>
        </p:spPr>
        <p:style>
          <a:lnRef idx="0">
            <a:scrgbClr r="0" g="0" b="0"/>
          </a:lnRef>
          <a:fillRef idx="0">
            <a:scrgbClr r="0" g="0" b="0"/>
          </a:fillRef>
          <a:effectRef idx="0">
            <a:scrgbClr r="0" g="0" b="0"/>
          </a:effectRef>
          <a:fontRef idx="minor"/>
        </p:style>
      </p:sp>
      <p:sp>
        <p:nvSpPr>
          <p:cNvPr id="130" name="CustomShape 2"/>
          <p:cNvSpPr/>
          <p:nvPr/>
        </p:nvSpPr>
        <p:spPr>
          <a:xfrm>
            <a:off x="8640" y="111960"/>
            <a:ext cx="10058040" cy="531360"/>
          </a:xfrm>
          <a:prstGeom prst="roundRect">
            <a:avLst>
              <a:gd name="adj" fmla="val 296"/>
            </a:avLst>
          </a:prstGeom>
          <a:gradFill>
            <a:gsLst>
              <a:gs pos="0">
                <a:srgbClr val="FFFFFF"/>
              </a:gs>
              <a:gs pos="100000">
                <a:srgbClr val="B3B3B3"/>
              </a:gs>
            </a:gsLst>
            <a:lin ang="5400000"/>
          </a:gradFill>
          <a:ln w="9360">
            <a:solidFill>
              <a:srgbClr val="000000"/>
            </a:solidFill>
            <a:round/>
          </a:ln>
        </p:spPr>
        <p:style>
          <a:lnRef idx="0">
            <a:scrgbClr r="0" g="0" b="0"/>
          </a:lnRef>
          <a:fillRef idx="0">
            <a:scrgbClr r="0" g="0" b="0"/>
          </a:fillRef>
          <a:effectRef idx="0">
            <a:scrgbClr r="0" g="0" b="0"/>
          </a:effectRef>
          <a:fontRef idx="minor"/>
        </p:style>
        <p:txBody>
          <a:bodyPr lIns="0" tIns="23040" rIns="0" bIns="0" anchor="ctr" anchorCtr="1"/>
          <a:lstStyle/>
          <a:p>
            <a:pPr algn="ctr">
              <a:lnSpc>
                <a:spcPct val="100000"/>
              </a:lnSpc>
            </a:pPr>
            <a:r>
              <a:rPr lang="en-US" sz="2600" b="1" i="1" strike="noStrike" spc="-1">
                <a:solidFill>
                  <a:srgbClr val="000000"/>
                </a:solidFill>
                <a:uFill>
                  <a:solidFill>
                    <a:srgbClr val="FFFFFF"/>
                  </a:solidFill>
                </a:uFill>
                <a:latin typeface="Arial"/>
                <a:ea typeface="Arial Unicode MS"/>
              </a:rPr>
              <a:t>Course Overview</a:t>
            </a:r>
            <a:endParaRPr lang="en-US" sz="1800" b="0" strike="noStrike" spc="-1">
              <a:solidFill>
                <a:srgbClr val="000000"/>
              </a:solidFill>
              <a:uFill>
                <a:solidFill>
                  <a:srgbClr val="FFFFFF"/>
                </a:solidFill>
              </a:uFill>
              <a:latin typeface="Arial"/>
            </a:endParaRPr>
          </a:p>
        </p:txBody>
      </p:sp>
      <p:sp>
        <p:nvSpPr>
          <p:cNvPr id="131" name="CustomShape 3"/>
          <p:cNvSpPr/>
          <p:nvPr/>
        </p:nvSpPr>
        <p:spPr>
          <a:xfrm>
            <a:off x="59400" y="920160"/>
            <a:ext cx="9954720" cy="6629040"/>
          </a:xfrm>
          <a:prstGeom prst="roundRect">
            <a:avLst>
              <a:gd name="adj" fmla="val 23"/>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sp>
      <p:sp>
        <p:nvSpPr>
          <p:cNvPr id="132" name="CustomShape 4"/>
          <p:cNvSpPr/>
          <p:nvPr/>
        </p:nvSpPr>
        <p:spPr>
          <a:xfrm>
            <a:off x="226080" y="1148760"/>
            <a:ext cx="9600840" cy="6171840"/>
          </a:xfrm>
          <a:prstGeom prst="rect">
            <a:avLst/>
          </a:prstGeom>
          <a:noFill/>
          <a:ln>
            <a:noFill/>
          </a:ln>
        </p:spPr>
        <p:style>
          <a:lnRef idx="0">
            <a:scrgbClr r="0" g="0" b="0"/>
          </a:lnRef>
          <a:fillRef idx="0">
            <a:scrgbClr r="0" g="0" b="0"/>
          </a:fillRef>
          <a:effectRef idx="0">
            <a:scrgbClr r="0" g="0" b="0"/>
          </a:effectRef>
          <a:fontRef idx="minor"/>
        </p:style>
        <p:txBody>
          <a:bodyPr lIns="0" tIns="21240" rIns="0" bIns="0"/>
          <a:lstStyle/>
          <a:p>
            <a:pPr algn="ctr">
              <a:lnSpc>
                <a:spcPct val="100000"/>
              </a:lnSpc>
            </a:pPr>
            <a:endParaRPr lang="en-US" sz="1800" b="0" strike="noStrike" spc="-1">
              <a:solidFill>
                <a:srgbClr val="000000"/>
              </a:solidFill>
              <a:uFill>
                <a:solidFill>
                  <a:srgbClr val="FFFFFF"/>
                </a:solidFill>
              </a:uFill>
              <a:latin typeface="Arial"/>
            </a:endParaRPr>
          </a:p>
          <a:p>
            <a:pPr algn="ctr">
              <a:lnSpc>
                <a:spcPct val="100000"/>
              </a:lnSpc>
            </a:pPr>
            <a:r>
              <a:rPr lang="en-US" sz="2400" b="1" strike="noStrike" spc="-1">
                <a:solidFill>
                  <a:srgbClr val="000000"/>
                </a:solidFill>
                <a:uFill>
                  <a:solidFill>
                    <a:srgbClr val="FFFFFF"/>
                  </a:solidFill>
                </a:uFill>
                <a:latin typeface="Arial"/>
                <a:ea typeface="Arial Unicode MS"/>
              </a:rPr>
              <a:t>Molecular Dynamics: examples of model systems </a:t>
            </a:r>
            <a:endParaRPr lang="en-US" sz="1800" b="0" strike="noStrike" spc="-1">
              <a:solidFill>
                <a:srgbClr val="000000"/>
              </a:solidFill>
              <a:uFill>
                <a:solidFill>
                  <a:srgbClr val="FFFFFF"/>
                </a:solidFill>
              </a:uFill>
              <a:latin typeface="Arial"/>
            </a:endParaRPr>
          </a:p>
          <a:p>
            <a:pPr algn="ctr">
              <a:lnSpc>
                <a:spcPct val="100000"/>
              </a:lnSpc>
            </a:pPr>
            <a:endParaRPr lang="en-US" sz="1800" b="0" strike="noStrike" spc="-1">
              <a:solidFill>
                <a:srgbClr val="000000"/>
              </a:solidFill>
              <a:uFill>
                <a:solidFill>
                  <a:srgbClr val="FFFFFF"/>
                </a:solidFill>
              </a:uFill>
              <a:latin typeface="Arial"/>
            </a:endParaRPr>
          </a:p>
          <a:p>
            <a:pPr algn="ctr">
              <a:lnSpc>
                <a:spcPct val="100000"/>
              </a:lnSpc>
            </a:pPr>
            <a:endParaRPr lang="en-US" sz="1800" b="0" strike="noStrike" spc="-1">
              <a:solidFill>
                <a:srgbClr val="000000"/>
              </a:solidFill>
              <a:uFill>
                <a:solidFill>
                  <a:srgbClr val="FFFFFF"/>
                </a:solidFill>
              </a:uFill>
              <a:latin typeface="Arial"/>
            </a:endParaRPr>
          </a:p>
        </p:txBody>
      </p:sp>
      <p:pic>
        <p:nvPicPr>
          <p:cNvPr id="133" name="Picture 132"/>
          <p:cNvPicPr/>
          <p:nvPr/>
        </p:nvPicPr>
        <p:blipFill>
          <a:blip r:embed="rId2"/>
          <a:stretch/>
        </p:blipFill>
        <p:spPr>
          <a:xfrm>
            <a:off x="719280" y="2385720"/>
            <a:ext cx="1728000" cy="1839960"/>
          </a:xfrm>
          <a:prstGeom prst="rect">
            <a:avLst/>
          </a:prstGeom>
          <a:ln>
            <a:noFill/>
          </a:ln>
        </p:spPr>
      </p:pic>
      <p:pic>
        <p:nvPicPr>
          <p:cNvPr id="134" name="Picture 133"/>
          <p:cNvPicPr/>
          <p:nvPr/>
        </p:nvPicPr>
        <p:blipFill>
          <a:blip r:embed="rId3"/>
          <a:stretch/>
        </p:blipFill>
        <p:spPr>
          <a:xfrm>
            <a:off x="2838600" y="2509200"/>
            <a:ext cx="1010880" cy="1666800"/>
          </a:xfrm>
          <a:prstGeom prst="rect">
            <a:avLst/>
          </a:prstGeom>
          <a:ln>
            <a:noFill/>
          </a:ln>
        </p:spPr>
      </p:pic>
      <p:pic>
        <p:nvPicPr>
          <p:cNvPr id="135" name="Picture 134"/>
          <p:cNvPicPr/>
          <p:nvPr/>
        </p:nvPicPr>
        <p:blipFill>
          <a:blip r:embed="rId4"/>
          <a:stretch/>
        </p:blipFill>
        <p:spPr>
          <a:xfrm>
            <a:off x="4190040" y="2507400"/>
            <a:ext cx="2691000" cy="1749960"/>
          </a:xfrm>
          <a:prstGeom prst="rect">
            <a:avLst/>
          </a:prstGeom>
          <a:ln>
            <a:noFill/>
          </a:ln>
        </p:spPr>
      </p:pic>
      <p:pic>
        <p:nvPicPr>
          <p:cNvPr id="136" name="Picture 135"/>
          <p:cNvPicPr/>
          <p:nvPr/>
        </p:nvPicPr>
        <p:blipFill>
          <a:blip r:embed="rId5"/>
          <a:stretch/>
        </p:blipFill>
        <p:spPr>
          <a:xfrm>
            <a:off x="7394760" y="2642760"/>
            <a:ext cx="2148480" cy="1228680"/>
          </a:xfrm>
          <a:prstGeom prst="rect">
            <a:avLst/>
          </a:prstGeom>
          <a:ln>
            <a:noFill/>
          </a:ln>
        </p:spPr>
      </p:pic>
      <p:sp>
        <p:nvSpPr>
          <p:cNvPr id="137" name="TextShape 5"/>
          <p:cNvSpPr txBox="1"/>
          <p:nvPr/>
        </p:nvSpPr>
        <p:spPr>
          <a:xfrm>
            <a:off x="553320" y="2070360"/>
            <a:ext cx="8905320" cy="657000"/>
          </a:xfrm>
          <a:prstGeom prst="rect">
            <a:avLst/>
          </a:prstGeom>
          <a:noFill/>
          <a:ln>
            <a:noFill/>
          </a:ln>
        </p:spPr>
        <p:txBody>
          <a:bodyPr lIns="90000" tIns="45000" rIns="90000" bIns="45000"/>
          <a:lstStyle/>
          <a:p>
            <a:pPr marL="216000" indent="-216000">
              <a:buClr>
                <a:srgbClr val="000000"/>
              </a:buClr>
              <a:buSzPct val="45000"/>
              <a:buFont typeface="Wingdings" charset="2"/>
              <a:buChar char=""/>
            </a:pPr>
            <a:r>
              <a:rPr lang="en-US" sz="2000" b="0" strike="noStrike" spc="-1">
                <a:solidFill>
                  <a:srgbClr val="9A0033"/>
                </a:solidFill>
                <a:uFill>
                  <a:solidFill>
                    <a:srgbClr val="FFFFFF"/>
                  </a:solidFill>
                </a:uFill>
                <a:latin typeface="Arial"/>
              </a:rPr>
              <a:t>Atomistic resolution (with or without polarization effects)</a:t>
            </a:r>
            <a:endParaRPr lang="en-US" sz="2000" b="0" strike="noStrike" spc="-1">
              <a:solidFill>
                <a:srgbClr val="9A0033"/>
              </a:solidFill>
              <a:uFill>
                <a:solidFill>
                  <a:srgbClr val="FFFFFF"/>
                </a:solidFill>
              </a:uFill>
              <a:latin typeface="Arial"/>
              <a:ea typeface="Arial"/>
            </a:endParaRPr>
          </a:p>
        </p:txBody>
      </p:sp>
      <p:sp>
        <p:nvSpPr>
          <p:cNvPr id="138" name="TextShape 6"/>
          <p:cNvSpPr txBox="1"/>
          <p:nvPr/>
        </p:nvSpPr>
        <p:spPr>
          <a:xfrm>
            <a:off x="553680" y="4950720"/>
            <a:ext cx="3589920" cy="440280"/>
          </a:xfrm>
          <a:prstGeom prst="rect">
            <a:avLst/>
          </a:prstGeom>
          <a:noFill/>
          <a:ln>
            <a:noFill/>
          </a:ln>
        </p:spPr>
        <p:txBody>
          <a:bodyPr lIns="90000" tIns="45000" rIns="90000" bIns="45000"/>
          <a:lstStyle/>
          <a:p>
            <a:pPr marL="216000" indent="-216000">
              <a:buClr>
                <a:srgbClr val="000000"/>
              </a:buClr>
              <a:buSzPct val="45000"/>
              <a:buFont typeface="Wingdings" charset="2"/>
              <a:buChar char=""/>
            </a:pPr>
            <a:r>
              <a:rPr lang="en-US" sz="2000" b="0" strike="noStrike" spc="-1">
                <a:solidFill>
                  <a:srgbClr val="9A0033"/>
                </a:solidFill>
                <a:uFill>
                  <a:solidFill>
                    <a:srgbClr val="FFFFFF"/>
                  </a:solidFill>
                </a:uFill>
                <a:latin typeface="Arial"/>
              </a:rPr>
              <a:t>Coarse-grained resolutions</a:t>
            </a:r>
            <a:endParaRPr lang="en-US" sz="2000" b="0" strike="noStrike" spc="-1">
              <a:solidFill>
                <a:srgbClr val="9A0033"/>
              </a:solidFill>
              <a:uFill>
                <a:solidFill>
                  <a:srgbClr val="FFFFFF"/>
                </a:solidFill>
              </a:uFill>
              <a:latin typeface="Arial"/>
              <a:ea typeface="Arial"/>
            </a:endParaRPr>
          </a:p>
        </p:txBody>
      </p:sp>
      <p:sp>
        <p:nvSpPr>
          <p:cNvPr id="139" name="TextShape 7"/>
          <p:cNvSpPr txBox="1"/>
          <p:nvPr/>
        </p:nvSpPr>
        <p:spPr>
          <a:xfrm>
            <a:off x="682200" y="4225680"/>
            <a:ext cx="1974240" cy="541800"/>
          </a:xfrm>
          <a:prstGeom prst="rect">
            <a:avLst/>
          </a:prstGeom>
          <a:noFill/>
          <a:ln>
            <a:noFill/>
          </a:ln>
        </p:spPr>
        <p:txBody>
          <a:bodyPr lIns="90000" tIns="45000" rIns="90000" bIns="45000"/>
          <a:lstStyle/>
          <a:p>
            <a:r>
              <a:rPr lang="en-US" sz="1600" b="0" strike="noStrike" spc="-1">
                <a:solidFill>
                  <a:srgbClr val="000000"/>
                </a:solidFill>
                <a:uFill>
                  <a:solidFill>
                    <a:srgbClr val="FFFFFF"/>
                  </a:solidFill>
                </a:uFill>
                <a:latin typeface="Arial"/>
              </a:rPr>
              <a:t>Protein solvation, dynamics, binding</a:t>
            </a:r>
          </a:p>
        </p:txBody>
      </p:sp>
      <p:sp>
        <p:nvSpPr>
          <p:cNvPr id="140" name="TextShape 8"/>
          <p:cNvSpPr txBox="1"/>
          <p:nvPr/>
        </p:nvSpPr>
        <p:spPr>
          <a:xfrm>
            <a:off x="2565000" y="4226040"/>
            <a:ext cx="1974240" cy="541800"/>
          </a:xfrm>
          <a:prstGeom prst="rect">
            <a:avLst/>
          </a:prstGeom>
          <a:noFill/>
          <a:ln>
            <a:noFill/>
          </a:ln>
        </p:spPr>
        <p:txBody>
          <a:bodyPr lIns="90000" tIns="45000" rIns="90000" bIns="45000"/>
          <a:lstStyle/>
          <a:p>
            <a:r>
              <a:rPr lang="en-US" sz="1600" b="0" strike="noStrike" spc="-1">
                <a:solidFill>
                  <a:srgbClr val="000000"/>
                </a:solidFill>
                <a:uFill>
                  <a:solidFill>
                    <a:srgbClr val="FFFFFF"/>
                  </a:solidFill>
                </a:uFill>
                <a:latin typeface="Arial"/>
              </a:rPr>
              <a:t>DNA dynamics, conformation</a:t>
            </a:r>
          </a:p>
        </p:txBody>
      </p:sp>
      <p:sp>
        <p:nvSpPr>
          <p:cNvPr id="141" name="TextShape 9"/>
          <p:cNvSpPr txBox="1"/>
          <p:nvPr/>
        </p:nvSpPr>
        <p:spPr>
          <a:xfrm>
            <a:off x="4257000" y="4226400"/>
            <a:ext cx="2372400" cy="541800"/>
          </a:xfrm>
          <a:prstGeom prst="rect">
            <a:avLst/>
          </a:prstGeom>
          <a:noFill/>
          <a:ln>
            <a:noFill/>
          </a:ln>
        </p:spPr>
        <p:txBody>
          <a:bodyPr lIns="90000" tIns="45000" rIns="90000" bIns="45000"/>
          <a:lstStyle/>
          <a:p>
            <a:r>
              <a:rPr lang="en-US" sz="1600" b="0" strike="noStrike" spc="-1">
                <a:solidFill>
                  <a:srgbClr val="000000"/>
                </a:solidFill>
                <a:uFill>
                  <a:solidFill>
                    <a:srgbClr val="FFFFFF"/>
                  </a:solidFill>
                </a:uFill>
                <a:latin typeface="Arial"/>
              </a:rPr>
              <a:t>Membrane processes</a:t>
            </a:r>
          </a:p>
        </p:txBody>
      </p:sp>
      <p:sp>
        <p:nvSpPr>
          <p:cNvPr id="142" name="TextShape 10"/>
          <p:cNvSpPr txBox="1"/>
          <p:nvPr/>
        </p:nvSpPr>
        <p:spPr>
          <a:xfrm>
            <a:off x="7245000" y="3902760"/>
            <a:ext cx="2670840" cy="767520"/>
          </a:xfrm>
          <a:prstGeom prst="rect">
            <a:avLst/>
          </a:prstGeom>
          <a:noFill/>
          <a:ln>
            <a:noFill/>
          </a:ln>
        </p:spPr>
        <p:txBody>
          <a:bodyPr lIns="90000" tIns="45000" rIns="90000" bIns="45000"/>
          <a:lstStyle/>
          <a:p>
            <a:r>
              <a:rPr lang="en-US" sz="1600" b="0" strike="noStrike" spc="-1">
                <a:solidFill>
                  <a:srgbClr val="000000"/>
                </a:solidFill>
                <a:uFill>
                  <a:solidFill>
                    <a:srgbClr val="FFFFFF"/>
                  </a:solidFill>
                </a:uFill>
                <a:latin typeface="Arial"/>
              </a:rPr>
              <a:t>Small model compounds, drug discovery</a:t>
            </a:r>
          </a:p>
        </p:txBody>
      </p:sp>
      <p:sp>
        <p:nvSpPr>
          <p:cNvPr id="143" name="TextShape 11"/>
          <p:cNvSpPr txBox="1"/>
          <p:nvPr/>
        </p:nvSpPr>
        <p:spPr>
          <a:xfrm>
            <a:off x="752400" y="5344560"/>
            <a:ext cx="3244680" cy="1677600"/>
          </a:xfrm>
          <a:prstGeom prst="rect">
            <a:avLst/>
          </a:prstGeom>
          <a:blipFill>
            <a:blip r:embed="rId6"/>
            <a:stretch>
              <a:fillRect/>
            </a:stretch>
          </a:blipFill>
          <a:ln>
            <a:noFill/>
          </a:ln>
        </p:spPr>
        <p:txBody>
          <a:bodyPr lIns="90000" tIns="46800" rIns="90000" bIns="46800" anchor="ctr"/>
          <a:lstStyle/>
          <a:p>
            <a:pPr algn="ctr"/>
            <a:r>
              <a:rPr lang="en-US" sz="1800" b="0" strike="noStrike" spc="-1">
                <a:solidFill>
                  <a:srgbClr val="000000"/>
                </a:solidFill>
                <a:uFill>
                  <a:solidFill>
                    <a:srgbClr val="FFFFFF"/>
                  </a:solidFill>
                </a:uFill>
                <a:latin typeface="Arial"/>
              </a:rPr>
              <a:t> </a:t>
            </a:r>
          </a:p>
        </p:txBody>
      </p:sp>
      <p:pic>
        <p:nvPicPr>
          <p:cNvPr id="144" name="Picture 143"/>
          <p:cNvPicPr/>
          <p:nvPr/>
        </p:nvPicPr>
        <p:blipFill>
          <a:blip r:embed="rId7"/>
          <a:stretch/>
        </p:blipFill>
        <p:spPr>
          <a:xfrm>
            <a:off x="4169160" y="5591160"/>
            <a:ext cx="2890800" cy="1036080"/>
          </a:xfrm>
          <a:prstGeom prst="rect">
            <a:avLst/>
          </a:prstGeom>
          <a:ln>
            <a:noFill/>
          </a:ln>
        </p:spPr>
      </p:pic>
      <p:pic>
        <p:nvPicPr>
          <p:cNvPr id="145" name="Picture 144"/>
          <p:cNvPicPr/>
          <p:nvPr/>
        </p:nvPicPr>
        <p:blipFill>
          <a:blip r:embed="rId8"/>
          <a:stretch/>
        </p:blipFill>
        <p:spPr>
          <a:xfrm>
            <a:off x="7198560" y="4943160"/>
            <a:ext cx="2628360" cy="2377440"/>
          </a:xfrm>
          <a:prstGeom prst="rect">
            <a:avLst/>
          </a:prstGeom>
          <a:ln>
            <a:noFill/>
          </a:ln>
        </p:spPr>
      </p:pic>
      <p:sp>
        <p:nvSpPr>
          <p:cNvPr id="146" name="TextShape 12"/>
          <p:cNvSpPr txBox="1"/>
          <p:nvPr/>
        </p:nvSpPr>
        <p:spPr>
          <a:xfrm>
            <a:off x="1035360" y="7071120"/>
            <a:ext cx="6651360" cy="316440"/>
          </a:xfrm>
          <a:prstGeom prst="rect">
            <a:avLst/>
          </a:prstGeom>
          <a:noFill/>
          <a:ln>
            <a:noFill/>
          </a:ln>
        </p:spPr>
        <p:txBody>
          <a:bodyPr lIns="90000" tIns="45000" rIns="90000" bIns="45000"/>
          <a:lstStyle/>
          <a:p>
            <a:r>
              <a:rPr lang="en-US" sz="1600" b="0" strike="noStrike" spc="-1">
                <a:solidFill>
                  <a:srgbClr val="000000"/>
                </a:solidFill>
                <a:uFill>
                  <a:solidFill>
                    <a:srgbClr val="FFFFFF"/>
                  </a:solidFill>
                </a:uFill>
                <a:latin typeface="Arial"/>
              </a:rPr>
              <a:t>From nucleosome core particle → to chromatin folding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2520" y="743760"/>
            <a:ext cx="10058040" cy="45720"/>
          </a:xfrm>
          <a:prstGeom prst="roundRect">
            <a:avLst>
              <a:gd name="adj" fmla="val 3569"/>
            </a:avLst>
          </a:prstGeom>
          <a:solidFill>
            <a:srgbClr val="00B8FF"/>
          </a:solidFill>
          <a:ln w="9360">
            <a:solidFill>
              <a:srgbClr val="000000"/>
            </a:solidFill>
            <a:round/>
          </a:ln>
        </p:spPr>
        <p:style>
          <a:lnRef idx="0">
            <a:scrgbClr r="0" g="0" b="0"/>
          </a:lnRef>
          <a:fillRef idx="0">
            <a:scrgbClr r="0" g="0" b="0"/>
          </a:fillRef>
          <a:effectRef idx="0">
            <a:scrgbClr r="0" g="0" b="0"/>
          </a:effectRef>
          <a:fontRef idx="minor"/>
        </p:style>
      </p:sp>
      <p:sp>
        <p:nvSpPr>
          <p:cNvPr id="148" name="CustomShape 2"/>
          <p:cNvSpPr/>
          <p:nvPr/>
        </p:nvSpPr>
        <p:spPr>
          <a:xfrm>
            <a:off x="8640" y="114840"/>
            <a:ext cx="10058040" cy="531360"/>
          </a:xfrm>
          <a:prstGeom prst="roundRect">
            <a:avLst>
              <a:gd name="adj" fmla="val 296"/>
            </a:avLst>
          </a:prstGeom>
          <a:gradFill>
            <a:gsLst>
              <a:gs pos="0">
                <a:srgbClr val="FFFFFF"/>
              </a:gs>
              <a:gs pos="100000">
                <a:srgbClr val="B3B3B3"/>
              </a:gs>
            </a:gsLst>
            <a:lin ang="5400000"/>
          </a:gradFill>
          <a:ln w="9360">
            <a:solidFill>
              <a:srgbClr val="000000"/>
            </a:solidFill>
            <a:round/>
          </a:ln>
        </p:spPr>
        <p:style>
          <a:lnRef idx="0">
            <a:scrgbClr r="0" g="0" b="0"/>
          </a:lnRef>
          <a:fillRef idx="0">
            <a:scrgbClr r="0" g="0" b="0"/>
          </a:fillRef>
          <a:effectRef idx="0">
            <a:scrgbClr r="0" g="0" b="0"/>
          </a:effectRef>
          <a:fontRef idx="minor"/>
        </p:style>
        <p:txBody>
          <a:bodyPr lIns="0" tIns="23040" rIns="0" bIns="0" anchor="ctr" anchorCtr="1"/>
          <a:lstStyle/>
          <a:p>
            <a:pPr algn="ctr">
              <a:lnSpc>
                <a:spcPct val="100000"/>
              </a:lnSpc>
            </a:pPr>
            <a:r>
              <a:rPr lang="en-US" sz="2600" b="1" i="1" strike="noStrike" spc="-1">
                <a:solidFill>
                  <a:srgbClr val="000000"/>
                </a:solidFill>
                <a:uFill>
                  <a:solidFill>
                    <a:srgbClr val="FFFFFF"/>
                  </a:solidFill>
                </a:uFill>
                <a:latin typeface="Arial"/>
                <a:ea typeface="Arial Unicode MS"/>
              </a:rPr>
              <a:t>Course Overview</a:t>
            </a:r>
            <a:endParaRPr lang="en-US" sz="1800" b="0" strike="noStrike" spc="-1">
              <a:solidFill>
                <a:srgbClr val="000000"/>
              </a:solidFill>
              <a:uFill>
                <a:solidFill>
                  <a:srgbClr val="FFFFFF"/>
                </a:solidFill>
              </a:uFill>
              <a:latin typeface="Arial"/>
            </a:endParaRPr>
          </a:p>
        </p:txBody>
      </p:sp>
      <p:sp>
        <p:nvSpPr>
          <p:cNvPr id="149" name="CustomShape 3"/>
          <p:cNvSpPr/>
          <p:nvPr/>
        </p:nvSpPr>
        <p:spPr>
          <a:xfrm>
            <a:off x="59400" y="923040"/>
            <a:ext cx="9954720" cy="6629040"/>
          </a:xfrm>
          <a:prstGeom prst="roundRect">
            <a:avLst>
              <a:gd name="adj" fmla="val 23"/>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sp>
      <p:sp>
        <p:nvSpPr>
          <p:cNvPr id="150" name="CustomShape 4"/>
          <p:cNvSpPr/>
          <p:nvPr/>
        </p:nvSpPr>
        <p:spPr>
          <a:xfrm>
            <a:off x="226080" y="1151640"/>
            <a:ext cx="9600840" cy="6171840"/>
          </a:xfrm>
          <a:prstGeom prst="rect">
            <a:avLst/>
          </a:prstGeom>
          <a:noFill/>
          <a:ln>
            <a:noFill/>
          </a:ln>
        </p:spPr>
        <p:style>
          <a:lnRef idx="0">
            <a:scrgbClr r="0" g="0" b="0"/>
          </a:lnRef>
          <a:fillRef idx="0">
            <a:scrgbClr r="0" g="0" b="0"/>
          </a:fillRef>
          <a:effectRef idx="0">
            <a:scrgbClr r="0" g="0" b="0"/>
          </a:effectRef>
          <a:fontRef idx="minor"/>
        </p:style>
        <p:txBody>
          <a:bodyPr lIns="0" tIns="21240" rIns="0" bIns="0"/>
          <a:lstStyle/>
          <a:p>
            <a:pPr algn="ctr">
              <a:lnSpc>
                <a:spcPct val="100000"/>
              </a:lnSpc>
            </a:pPr>
            <a:endParaRPr lang="en-US" sz="1800" b="0" strike="noStrike" spc="-1">
              <a:solidFill>
                <a:srgbClr val="000000"/>
              </a:solidFill>
              <a:uFill>
                <a:solidFill>
                  <a:srgbClr val="FFFFFF"/>
                </a:solidFill>
              </a:uFill>
              <a:latin typeface="Arial"/>
            </a:endParaRPr>
          </a:p>
          <a:p>
            <a:pPr algn="ctr">
              <a:lnSpc>
                <a:spcPct val="100000"/>
              </a:lnSpc>
            </a:pPr>
            <a:r>
              <a:rPr lang="en-US" sz="2400" b="1" strike="noStrike" spc="-1">
                <a:solidFill>
                  <a:srgbClr val="000000"/>
                </a:solidFill>
                <a:uFill>
                  <a:solidFill>
                    <a:srgbClr val="FFFFFF"/>
                  </a:solidFill>
                </a:uFill>
                <a:latin typeface="Arial"/>
                <a:ea typeface="Arial Unicode MS"/>
              </a:rPr>
              <a:t>Molecular Dynamics: what can be measured/studied ? </a:t>
            </a:r>
            <a:endParaRPr lang="en-US" sz="1800" b="0" strike="noStrike" spc="-1">
              <a:solidFill>
                <a:srgbClr val="000000"/>
              </a:solidFill>
              <a:uFill>
                <a:solidFill>
                  <a:srgbClr val="FFFFFF"/>
                </a:solidFill>
              </a:uFill>
              <a:latin typeface="Arial"/>
            </a:endParaRPr>
          </a:p>
          <a:p>
            <a:pPr algn="ctr">
              <a:lnSpc>
                <a:spcPct val="100000"/>
              </a:lnSpc>
            </a:pPr>
            <a:endParaRPr lang="en-US" sz="1800" b="0" strike="noStrike" spc="-1">
              <a:solidFill>
                <a:srgbClr val="000000"/>
              </a:solidFill>
              <a:uFill>
                <a:solidFill>
                  <a:srgbClr val="FFFFFF"/>
                </a:solidFill>
              </a:uFill>
              <a:latin typeface="Arial"/>
            </a:endParaRPr>
          </a:p>
          <a:p>
            <a:pPr algn="ctr">
              <a:lnSpc>
                <a:spcPct val="100000"/>
              </a:lnSpc>
            </a:pPr>
            <a:endParaRPr lang="en-US" sz="1800" b="0" strike="noStrike" spc="-1">
              <a:solidFill>
                <a:srgbClr val="000000"/>
              </a:solidFill>
              <a:uFill>
                <a:solidFill>
                  <a:srgbClr val="FFFFFF"/>
                </a:solidFill>
              </a:uFill>
              <a:latin typeface="Arial"/>
            </a:endParaRPr>
          </a:p>
        </p:txBody>
      </p:sp>
      <p:sp>
        <p:nvSpPr>
          <p:cNvPr id="151" name="TextShape 5"/>
          <p:cNvSpPr txBox="1"/>
          <p:nvPr/>
        </p:nvSpPr>
        <p:spPr>
          <a:xfrm>
            <a:off x="535320" y="2182680"/>
            <a:ext cx="8913600" cy="4465080"/>
          </a:xfrm>
          <a:prstGeom prst="rect">
            <a:avLst/>
          </a:prstGeom>
          <a:noFill/>
          <a:ln>
            <a:noFill/>
          </a:ln>
        </p:spPr>
        <p:txBody>
          <a:bodyPr lIns="90000" tIns="45000" rIns="90000" bIns="45000"/>
          <a:lstStyle/>
          <a:p>
            <a:pPr marL="216000" indent="-216000">
              <a:buClr>
                <a:srgbClr val="000000"/>
              </a:buClr>
              <a:buSzPct val="45000"/>
              <a:buFont typeface="Wingdings" charset="2"/>
              <a:buChar char=""/>
            </a:pPr>
            <a:r>
              <a:rPr lang="en-US" sz="2200" b="0" strike="noStrike" spc="-1">
                <a:solidFill>
                  <a:srgbClr val="003366"/>
                </a:solidFill>
                <a:uFill>
                  <a:solidFill>
                    <a:srgbClr val="FFFFFF"/>
                  </a:solidFill>
                </a:uFill>
                <a:latin typeface="Arial,Bold"/>
              </a:rPr>
              <a:t>Free energy (of binding, solvation, interaction) differences</a:t>
            </a:r>
            <a:endParaRPr lang="en-US" sz="2200" b="0" strike="noStrike" spc="-1">
              <a:solidFill>
                <a:srgbClr val="003366"/>
              </a:solidFill>
              <a:uFill>
                <a:solidFill>
                  <a:srgbClr val="FFFFFF"/>
                </a:solidFill>
              </a:uFill>
              <a:latin typeface="Arial,Bold"/>
              <a:ea typeface="Arial,Bold"/>
            </a:endParaRPr>
          </a:p>
          <a:p>
            <a:pPr marL="216000" indent="-216000">
              <a:buClr>
                <a:srgbClr val="000000"/>
              </a:buClr>
              <a:buSzPct val="45000"/>
              <a:buFont typeface="Wingdings" charset="2"/>
              <a:buChar char=""/>
            </a:pPr>
            <a:r>
              <a:rPr lang="en-US" sz="2200" b="0" strike="noStrike" spc="-1">
                <a:solidFill>
                  <a:srgbClr val="003366"/>
                </a:solidFill>
                <a:uFill>
                  <a:solidFill>
                    <a:srgbClr val="FFFFFF"/>
                  </a:solidFill>
                </a:uFill>
                <a:latin typeface="Arial,Bold"/>
              </a:rPr>
              <a:t> </a:t>
            </a:r>
            <a:endParaRPr lang="en-US" sz="2200" b="0" strike="noStrike" spc="-1">
              <a:solidFill>
                <a:srgbClr val="003366"/>
              </a:solidFill>
              <a:uFill>
                <a:solidFill>
                  <a:srgbClr val="FFFFFF"/>
                </a:solidFill>
              </a:uFill>
              <a:latin typeface="Arial,Bold"/>
              <a:ea typeface="Arial,Bold"/>
            </a:endParaRPr>
          </a:p>
          <a:p>
            <a:pPr marL="216000" indent="-216000">
              <a:buClr>
                <a:srgbClr val="000000"/>
              </a:buClr>
              <a:buSzPct val="45000"/>
              <a:buFont typeface="Wingdings" charset="2"/>
              <a:buChar char=""/>
            </a:pPr>
            <a:r>
              <a:rPr lang="en-US" sz="2200" b="0" strike="noStrike" spc="-1">
                <a:solidFill>
                  <a:srgbClr val="003366"/>
                </a:solidFill>
                <a:uFill>
                  <a:solidFill>
                    <a:srgbClr val="FFFFFF"/>
                  </a:solidFill>
                </a:uFill>
                <a:latin typeface="Arial,Bold"/>
                <a:ea typeface="Arial,Bold"/>
              </a:rPr>
              <a:t>Transport properties</a:t>
            </a:r>
            <a:endParaRPr lang="en-US" sz="1000" b="0" strike="noStrike" spc="-1">
              <a:solidFill>
                <a:srgbClr val="000000"/>
              </a:solidFill>
              <a:uFill>
                <a:solidFill>
                  <a:srgbClr val="FFFFFF"/>
                </a:solidFill>
              </a:uFill>
              <a:latin typeface="Arial,Bold"/>
              <a:ea typeface="Arial,Bold"/>
            </a:endParaRPr>
          </a:p>
          <a:p>
            <a:pPr marL="432000" lvl="1" indent="-216000">
              <a:buClr>
                <a:srgbClr val="000000"/>
              </a:buClr>
              <a:buSzPct val="45000"/>
              <a:buFont typeface="Wingdings" charset="2"/>
              <a:buChar char=""/>
            </a:pPr>
            <a:r>
              <a:rPr lang="en-US" sz="2200" b="0" strike="noStrike" spc="-1">
                <a:solidFill>
                  <a:srgbClr val="003366"/>
                </a:solidFill>
                <a:uFill>
                  <a:solidFill>
                    <a:srgbClr val="FFFFFF"/>
                  </a:solidFill>
                </a:uFill>
                <a:latin typeface="Arial,Bold"/>
                <a:ea typeface="Arial,Bold"/>
              </a:rPr>
              <a:t>Diffusion coefficients, viscosity</a:t>
            </a:r>
            <a:endParaRPr lang="en-US" sz="1000" b="0" strike="noStrike" spc="-1">
              <a:solidFill>
                <a:srgbClr val="000000"/>
              </a:solidFill>
              <a:uFill>
                <a:solidFill>
                  <a:srgbClr val="FFFFFF"/>
                </a:solidFill>
              </a:uFill>
              <a:latin typeface="Arial,Bold"/>
              <a:ea typeface="Arial,Bold"/>
            </a:endParaRPr>
          </a:p>
          <a:p>
            <a:pPr marL="432000" lvl="1" indent="-216000">
              <a:buClr>
                <a:srgbClr val="000000"/>
              </a:buClr>
              <a:buSzPct val="45000"/>
              <a:buFont typeface="Wingdings" charset="2"/>
              <a:buChar char=""/>
            </a:pPr>
            <a:r>
              <a:rPr lang="en-US" sz="2200" b="0" strike="noStrike" spc="-1">
                <a:solidFill>
                  <a:srgbClr val="003366"/>
                </a:solidFill>
                <a:uFill>
                  <a:solidFill>
                    <a:srgbClr val="FFFFFF"/>
                  </a:solidFill>
                </a:uFill>
                <a:latin typeface="Arial,Bold"/>
                <a:ea typeface="Arial,Bold"/>
              </a:rPr>
              <a:t>osmotic pressure</a:t>
            </a:r>
            <a:endParaRPr lang="en-US" sz="1000" b="0" strike="noStrike" spc="-1">
              <a:solidFill>
                <a:srgbClr val="000000"/>
              </a:solidFill>
              <a:uFill>
                <a:solidFill>
                  <a:srgbClr val="FFFFFF"/>
                </a:solidFill>
              </a:uFill>
              <a:latin typeface="Arial,Bold"/>
              <a:ea typeface="Arial,Bold"/>
            </a:endParaRPr>
          </a:p>
          <a:p>
            <a:pPr marL="432000" lvl="1" indent="-216000">
              <a:buClr>
                <a:srgbClr val="000000"/>
              </a:buClr>
              <a:buSzPct val="45000"/>
              <a:buFont typeface="Wingdings" charset="2"/>
              <a:buChar char=""/>
            </a:pPr>
            <a:r>
              <a:rPr lang="en-US" sz="2200" b="0" strike="noStrike" spc="-1">
                <a:solidFill>
                  <a:srgbClr val="FF3333"/>
                </a:solidFill>
                <a:uFill>
                  <a:solidFill>
                    <a:srgbClr val="FFFFFF"/>
                  </a:solidFill>
                </a:uFill>
                <a:latin typeface="Arial,Bold"/>
                <a:ea typeface="Arial,Bold"/>
              </a:rPr>
              <a:t>Partial specific volume (Dr. Demeler)</a:t>
            </a:r>
            <a:endParaRPr lang="en-US" sz="1000" b="0" strike="noStrike" spc="-1">
              <a:solidFill>
                <a:srgbClr val="000000"/>
              </a:solidFill>
              <a:uFill>
                <a:solidFill>
                  <a:srgbClr val="FFFFFF"/>
                </a:solidFill>
              </a:uFill>
              <a:latin typeface="Arial,Bold"/>
              <a:ea typeface="Arial,Bold"/>
            </a:endParaRPr>
          </a:p>
          <a:p>
            <a:pPr marL="432000" lvl="1" indent="-216000">
              <a:buClr>
                <a:srgbClr val="000000"/>
              </a:buClr>
              <a:buSzPct val="45000"/>
              <a:buFont typeface="Wingdings" charset="2"/>
              <a:buChar char=""/>
            </a:pPr>
            <a:r>
              <a:rPr lang="en-US" sz="2200" b="0" strike="noStrike" spc="-1">
                <a:solidFill>
                  <a:srgbClr val="003366"/>
                </a:solidFill>
                <a:uFill>
                  <a:solidFill>
                    <a:srgbClr val="FFFFFF"/>
                  </a:solidFill>
                </a:uFill>
                <a:latin typeface="Arial,Bold"/>
                <a:ea typeface="Arial,Bold"/>
              </a:rPr>
              <a:t> </a:t>
            </a:r>
            <a:endParaRPr lang="en-US" sz="1000" b="0" strike="noStrike" spc="-1">
              <a:solidFill>
                <a:srgbClr val="000000"/>
              </a:solidFill>
              <a:uFill>
                <a:solidFill>
                  <a:srgbClr val="FFFFFF"/>
                </a:solidFill>
              </a:uFill>
              <a:latin typeface="Arial,Bold"/>
              <a:ea typeface="Arial,Bold"/>
            </a:endParaRPr>
          </a:p>
          <a:p>
            <a:pPr marL="216000" indent="-216000">
              <a:buClr>
                <a:srgbClr val="000000"/>
              </a:buClr>
              <a:buSzPct val="45000"/>
              <a:buFont typeface="Wingdings" charset="2"/>
              <a:buChar char=""/>
            </a:pPr>
            <a:r>
              <a:rPr lang="en-US" sz="2200" b="0" strike="noStrike" spc="-1">
                <a:solidFill>
                  <a:srgbClr val="003366"/>
                </a:solidFill>
                <a:uFill>
                  <a:solidFill>
                    <a:srgbClr val="FFFFFF"/>
                  </a:solidFill>
                </a:uFill>
                <a:latin typeface="Arial,Bold"/>
                <a:ea typeface="Arial,Bold"/>
              </a:rPr>
              <a:t>Reaction rates, phase transition properties</a:t>
            </a:r>
            <a:endParaRPr lang="en-US" sz="1000" b="0" strike="noStrike" spc="-1">
              <a:solidFill>
                <a:srgbClr val="000000"/>
              </a:solidFill>
              <a:uFill>
                <a:solidFill>
                  <a:srgbClr val="FFFFFF"/>
                </a:solidFill>
              </a:uFill>
              <a:latin typeface="Arial,Bold"/>
              <a:ea typeface="Arial,Bold"/>
            </a:endParaRPr>
          </a:p>
          <a:p>
            <a:pPr marL="216000" indent="-216000">
              <a:buClr>
                <a:srgbClr val="000000"/>
              </a:buClr>
              <a:buSzPct val="45000"/>
              <a:buFont typeface="Wingdings" charset="2"/>
              <a:buChar char=""/>
            </a:pPr>
            <a:r>
              <a:rPr lang="en-US" sz="2200" b="0" strike="noStrike" spc="-1">
                <a:solidFill>
                  <a:srgbClr val="003366"/>
                </a:solidFill>
                <a:uFill>
                  <a:solidFill>
                    <a:srgbClr val="FFFFFF"/>
                  </a:solidFill>
                </a:uFill>
                <a:latin typeface="Arial,Bold"/>
                <a:ea typeface="Arial,Bold"/>
              </a:rPr>
              <a:t> </a:t>
            </a:r>
            <a:endParaRPr lang="en-US" sz="1000" b="0" strike="noStrike" spc="-1">
              <a:solidFill>
                <a:srgbClr val="000000"/>
              </a:solidFill>
              <a:uFill>
                <a:solidFill>
                  <a:srgbClr val="FFFFFF"/>
                </a:solidFill>
              </a:uFill>
              <a:latin typeface="Arial,Bold"/>
              <a:ea typeface="Arial,Bold"/>
            </a:endParaRPr>
          </a:p>
          <a:p>
            <a:pPr marL="216000" indent="-216000">
              <a:buClr>
                <a:srgbClr val="000000"/>
              </a:buClr>
              <a:buSzPct val="45000"/>
              <a:buFont typeface="Wingdings" charset="2"/>
              <a:buChar char=""/>
            </a:pPr>
            <a:r>
              <a:rPr lang="en-US" sz="2200" b="0" strike="noStrike" spc="-1">
                <a:solidFill>
                  <a:srgbClr val="003366"/>
                </a:solidFill>
                <a:uFill>
                  <a:solidFill>
                    <a:srgbClr val="FFFFFF"/>
                  </a:solidFill>
                </a:uFill>
                <a:latin typeface="Arial,Bold"/>
                <a:ea typeface="Arial,Bold"/>
              </a:rPr>
              <a:t>Protein folding times, hierarchical organization of protein’s energy landscape</a:t>
            </a:r>
            <a:endParaRPr lang="en-US" sz="1000" b="0" strike="noStrike" spc="-1">
              <a:solidFill>
                <a:srgbClr val="000000"/>
              </a:solidFill>
              <a:uFill>
                <a:solidFill>
                  <a:srgbClr val="FFFFFF"/>
                </a:solidFill>
              </a:uFill>
              <a:latin typeface="Arial,Bold"/>
              <a:ea typeface="Arial,Bold"/>
            </a:endParaRPr>
          </a:p>
          <a:p>
            <a:pPr marL="216000" indent="-216000">
              <a:buClr>
                <a:srgbClr val="000000"/>
              </a:buClr>
              <a:buSzPct val="45000"/>
              <a:buFont typeface="Wingdings" charset="2"/>
              <a:buChar char=""/>
            </a:pPr>
            <a:r>
              <a:rPr lang="en-US" sz="2200" b="0" strike="noStrike" spc="-1">
                <a:solidFill>
                  <a:srgbClr val="003366"/>
                </a:solidFill>
                <a:uFill>
                  <a:solidFill>
                    <a:srgbClr val="FFFFFF"/>
                  </a:solidFill>
                </a:uFill>
                <a:latin typeface="Arial,Bold"/>
                <a:ea typeface="Arial,Bold"/>
              </a:rPr>
              <a:t> </a:t>
            </a:r>
            <a:endParaRPr lang="en-US" sz="1000" b="0" strike="noStrike" spc="-1">
              <a:solidFill>
                <a:srgbClr val="000000"/>
              </a:solidFill>
              <a:uFill>
                <a:solidFill>
                  <a:srgbClr val="FFFFFF"/>
                </a:solidFill>
              </a:uFill>
              <a:latin typeface="Arial,Bold"/>
              <a:ea typeface="Arial,Bold"/>
            </a:endParaRPr>
          </a:p>
          <a:p>
            <a:pPr marL="216000" indent="-216000">
              <a:buClr>
                <a:srgbClr val="000000"/>
              </a:buClr>
              <a:buSzPct val="45000"/>
              <a:buFont typeface="Wingdings" charset="2"/>
              <a:buChar char=""/>
            </a:pPr>
            <a:r>
              <a:rPr lang="en-US" sz="2200" b="0" strike="noStrike" spc="-1">
                <a:solidFill>
                  <a:srgbClr val="003366"/>
                </a:solidFill>
                <a:uFill>
                  <a:solidFill>
                    <a:srgbClr val="FFFFFF"/>
                  </a:solidFill>
                </a:uFill>
                <a:latin typeface="Arial,Bold"/>
                <a:ea typeface="Arial,Bold"/>
              </a:rPr>
              <a:t>Structure refinement</a:t>
            </a:r>
            <a:endParaRPr lang="en-US" sz="1000" b="0" strike="noStrike" spc="-1">
              <a:solidFill>
                <a:srgbClr val="000000"/>
              </a:solidFill>
              <a:uFill>
                <a:solidFill>
                  <a:srgbClr val="FFFFFF"/>
                </a:solidFill>
              </a:uFill>
              <a:latin typeface="Arial,Bold"/>
              <a:ea typeface="Arial,Bold"/>
            </a:endParaRPr>
          </a:p>
          <a:p>
            <a:pPr marL="432000" lvl="1" indent="-216000">
              <a:buClr>
                <a:srgbClr val="000000"/>
              </a:buClr>
              <a:buSzPct val="45000"/>
              <a:buFont typeface="Wingdings" charset="2"/>
              <a:buChar char=""/>
            </a:pPr>
            <a:r>
              <a:rPr lang="en-US" sz="2200" b="0" strike="noStrike" spc="-1">
                <a:solidFill>
                  <a:srgbClr val="FF3333"/>
                </a:solidFill>
                <a:uFill>
                  <a:solidFill>
                    <a:srgbClr val="FFFFFF"/>
                  </a:solidFill>
                </a:uFill>
                <a:latin typeface="Arial,Bold"/>
                <a:ea typeface="Arial,Bold"/>
              </a:rPr>
              <a:t>SAXS/SANS (Dr. Brookes ) </a:t>
            </a:r>
            <a:endParaRPr lang="en-US" sz="1000" b="0" strike="noStrike" spc="-1">
              <a:solidFill>
                <a:srgbClr val="000000"/>
              </a:solidFill>
              <a:uFill>
                <a:solidFill>
                  <a:srgbClr val="FFFFFF"/>
                </a:solidFill>
              </a:uFill>
              <a:latin typeface="Arial,Bold"/>
              <a:ea typeface="Arial,Bo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stomShape 1"/>
          <p:cNvSpPr/>
          <p:nvPr/>
        </p:nvSpPr>
        <p:spPr>
          <a:xfrm>
            <a:off x="0" y="735120"/>
            <a:ext cx="10058040" cy="45720"/>
          </a:xfrm>
          <a:prstGeom prst="roundRect">
            <a:avLst>
              <a:gd name="adj" fmla="val 3569"/>
            </a:avLst>
          </a:prstGeom>
          <a:solidFill>
            <a:srgbClr val="00B8FF"/>
          </a:solidFill>
          <a:ln w="9360">
            <a:solidFill>
              <a:srgbClr val="000000"/>
            </a:solidFill>
            <a:round/>
          </a:ln>
        </p:spPr>
        <p:style>
          <a:lnRef idx="0">
            <a:scrgbClr r="0" g="0" b="0"/>
          </a:lnRef>
          <a:fillRef idx="0">
            <a:scrgbClr r="0" g="0" b="0"/>
          </a:fillRef>
          <a:effectRef idx="0">
            <a:scrgbClr r="0" g="0" b="0"/>
          </a:effectRef>
          <a:fontRef idx="minor"/>
        </p:style>
      </p:sp>
      <p:sp>
        <p:nvSpPr>
          <p:cNvPr id="47" name="CustomShape 2"/>
          <p:cNvSpPr/>
          <p:nvPr/>
        </p:nvSpPr>
        <p:spPr>
          <a:xfrm>
            <a:off x="11160" y="106200"/>
            <a:ext cx="10058040" cy="531360"/>
          </a:xfrm>
          <a:prstGeom prst="roundRect">
            <a:avLst>
              <a:gd name="adj" fmla="val 296"/>
            </a:avLst>
          </a:prstGeom>
          <a:gradFill>
            <a:gsLst>
              <a:gs pos="0">
                <a:srgbClr val="FFFFFF"/>
              </a:gs>
              <a:gs pos="100000">
                <a:srgbClr val="B3B3B3"/>
              </a:gs>
            </a:gsLst>
            <a:lin ang="5400000"/>
          </a:gradFill>
          <a:ln w="9360">
            <a:solidFill>
              <a:srgbClr val="000000"/>
            </a:solidFill>
            <a:round/>
          </a:ln>
        </p:spPr>
        <p:style>
          <a:lnRef idx="0">
            <a:scrgbClr r="0" g="0" b="0"/>
          </a:lnRef>
          <a:fillRef idx="0">
            <a:scrgbClr r="0" g="0" b="0"/>
          </a:fillRef>
          <a:effectRef idx="0">
            <a:scrgbClr r="0" g="0" b="0"/>
          </a:effectRef>
          <a:fontRef idx="minor"/>
        </p:style>
        <p:txBody>
          <a:bodyPr lIns="0" tIns="23040" rIns="0" bIns="0" anchor="ctr" anchorCtr="1"/>
          <a:lstStyle/>
          <a:p>
            <a:pPr algn="ctr">
              <a:lnSpc>
                <a:spcPct val="100000"/>
              </a:lnSpc>
            </a:pPr>
            <a:r>
              <a:rPr lang="en-US" sz="2600" b="1" i="1" strike="noStrike" spc="-1">
                <a:solidFill>
                  <a:srgbClr val="000000"/>
                </a:solidFill>
                <a:uFill>
                  <a:solidFill>
                    <a:srgbClr val="FFFFFF"/>
                  </a:solidFill>
                </a:uFill>
                <a:latin typeface="Arial"/>
                <a:ea typeface="Arial Unicode MS"/>
              </a:rPr>
              <a:t>Fundamentals of Biochemistry and Biophysics</a:t>
            </a:r>
            <a:endParaRPr lang="en-US" sz="1800" b="0" strike="noStrike" spc="-1">
              <a:solidFill>
                <a:srgbClr val="000000"/>
              </a:solidFill>
              <a:uFill>
                <a:solidFill>
                  <a:srgbClr val="FFFFFF"/>
                </a:solidFill>
              </a:uFill>
              <a:latin typeface="Arial"/>
            </a:endParaRPr>
          </a:p>
        </p:txBody>
      </p:sp>
      <p:sp>
        <p:nvSpPr>
          <p:cNvPr id="48" name="CustomShape 3"/>
          <p:cNvSpPr/>
          <p:nvPr/>
        </p:nvSpPr>
        <p:spPr>
          <a:xfrm>
            <a:off x="103320" y="914400"/>
            <a:ext cx="9954720" cy="6629040"/>
          </a:xfrm>
          <a:prstGeom prst="roundRect">
            <a:avLst>
              <a:gd name="adj" fmla="val 23"/>
            </a:avLst>
          </a:prstGeom>
          <a:solidFill>
            <a:srgbClr val="FFFFFF"/>
          </a:solidFill>
          <a:ln w="9360">
            <a:solidFill>
              <a:srgbClr val="000000"/>
            </a:solidFill>
            <a:round/>
          </a:ln>
        </p:spPr>
        <p:style>
          <a:lnRef idx="0">
            <a:scrgbClr r="0" g="0" b="0"/>
          </a:lnRef>
          <a:fillRef idx="0">
            <a:scrgbClr r="0" g="0" b="0"/>
          </a:fillRef>
          <a:effectRef idx="0">
            <a:scrgbClr r="0" g="0" b="0"/>
          </a:effectRef>
          <a:fontRef idx="minor"/>
        </p:style>
      </p:sp>
      <p:sp>
        <p:nvSpPr>
          <p:cNvPr id="49" name="CustomShape 4"/>
          <p:cNvSpPr/>
          <p:nvPr/>
        </p:nvSpPr>
        <p:spPr>
          <a:xfrm>
            <a:off x="522360" y="1238400"/>
            <a:ext cx="9359640" cy="4757400"/>
          </a:xfrm>
          <a:prstGeom prst="rect">
            <a:avLst/>
          </a:prstGeom>
          <a:noFill/>
          <a:ln>
            <a:noFill/>
          </a:ln>
        </p:spPr>
        <p:style>
          <a:lnRef idx="0">
            <a:scrgbClr r="0" g="0" b="0"/>
          </a:lnRef>
          <a:fillRef idx="0">
            <a:scrgbClr r="0" g="0" b="0"/>
          </a:fillRef>
          <a:effectRef idx="0">
            <a:scrgbClr r="0" g="0" b="0"/>
          </a:effectRef>
          <a:fontRef idx="minor"/>
        </p:style>
        <p:txBody>
          <a:bodyPr lIns="0" tIns="21240" rIns="0" bIns="0"/>
          <a:lstStyle/>
          <a:p>
            <a:pPr algn="ctr">
              <a:lnSpc>
                <a:spcPct val="100000"/>
              </a:lnSpc>
            </a:pPr>
            <a:r>
              <a:rPr lang="en-US" sz="2400" b="1" strike="noStrike" spc="-1">
                <a:solidFill>
                  <a:srgbClr val="000000"/>
                </a:solidFill>
                <a:uFill>
                  <a:solidFill>
                    <a:srgbClr val="FFFFFF"/>
                  </a:solidFill>
                </a:uFill>
                <a:latin typeface="Arial"/>
                <a:ea typeface="Arial Unicode MS"/>
              </a:rPr>
              <a:t>INTRODUCTION</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a:lnSpc>
                <a:spcPct val="114000"/>
              </a:lnSpc>
            </a:pPr>
            <a:r>
              <a:rPr lang="en-US" sz="2200" b="1" strike="noStrike" spc="-1">
                <a:solidFill>
                  <a:srgbClr val="000000"/>
                </a:solidFill>
                <a:uFill>
                  <a:solidFill>
                    <a:srgbClr val="FFFFFF"/>
                  </a:solidFill>
                </a:uFill>
                <a:latin typeface="Arial"/>
                <a:ea typeface="Arial"/>
              </a:rPr>
              <a:t>University of Lethbridge:</a:t>
            </a:r>
            <a:r>
              <a:rPr lang="en-US" sz="2200" b="0" strike="noStrike" spc="-1">
                <a:solidFill>
                  <a:srgbClr val="000000"/>
                </a:solidFill>
                <a:uFill>
                  <a:solidFill>
                    <a:srgbClr val="FFFFFF"/>
                  </a:solidFill>
                </a:uFill>
                <a:latin typeface="Arial"/>
                <a:ea typeface="Arial"/>
              </a:rPr>
              <a:t>
Dr. Borries Demeler (demeler@gmail.com) – Analytical ultracentrifugation</a:t>
            </a:r>
            <a:endParaRPr lang="en-US" sz="1800" b="0" strike="noStrike" spc="-1">
              <a:solidFill>
                <a:srgbClr val="000000"/>
              </a:solidFill>
              <a:uFill>
                <a:solidFill>
                  <a:srgbClr val="FFFFFF"/>
                </a:solidFill>
              </a:uFill>
              <a:latin typeface="Arial"/>
            </a:endParaRPr>
          </a:p>
          <a:p>
            <a:pPr>
              <a:lnSpc>
                <a:spcPct val="114000"/>
              </a:lnSpc>
            </a:pPr>
            <a:endParaRPr lang="en-US" sz="1800" b="0" strike="noStrike" spc="-1">
              <a:solidFill>
                <a:srgbClr val="000000"/>
              </a:solidFill>
              <a:uFill>
                <a:solidFill>
                  <a:srgbClr val="FFFFFF"/>
                </a:solidFill>
              </a:uFill>
              <a:latin typeface="Arial"/>
            </a:endParaRPr>
          </a:p>
          <a:p>
            <a:pPr>
              <a:lnSpc>
                <a:spcPct val="114000"/>
              </a:lnSpc>
            </a:pPr>
            <a:r>
              <a:rPr lang="en-US" sz="2200" b="1" strike="noStrike" spc="-1">
                <a:solidFill>
                  <a:srgbClr val="000000"/>
                </a:solidFill>
                <a:uFill>
                  <a:solidFill>
                    <a:srgbClr val="FFFFFF"/>
                  </a:solidFill>
                </a:uFill>
                <a:latin typeface="Arial"/>
                <a:ea typeface="Arial"/>
              </a:rPr>
              <a:t>University of Montana:</a:t>
            </a:r>
            <a:r>
              <a:rPr lang="en-US" sz="2200" b="0" strike="noStrike" spc="-1">
                <a:solidFill>
                  <a:srgbClr val="000000"/>
                </a:solidFill>
                <a:uFill>
                  <a:solidFill>
                    <a:srgbClr val="FFFFFF"/>
                  </a:solidFill>
                </a:uFill>
                <a:latin typeface="Arial"/>
                <a:ea typeface="Arial"/>
              </a:rPr>
              <a:t>
Dr. Emre Brookes (emre.brookes@umontana.edu) – Small angle X-ray and neutron scattering</a:t>
            </a:r>
            <a:endParaRPr lang="en-US" sz="1800" b="0" strike="noStrike" spc="-1">
              <a:solidFill>
                <a:srgbClr val="000000"/>
              </a:solidFill>
              <a:uFill>
                <a:solidFill>
                  <a:srgbClr val="FFFFFF"/>
                </a:solidFill>
              </a:uFill>
              <a:latin typeface="Arial"/>
            </a:endParaRPr>
          </a:p>
          <a:p>
            <a:pPr>
              <a:lnSpc>
                <a:spcPct val="114000"/>
              </a:lnSpc>
            </a:pPr>
            <a:r>
              <a:rPr lang="en-US" sz="2200" b="0" strike="noStrike" spc="-1">
                <a:solidFill>
                  <a:srgbClr val="000000"/>
                </a:solidFill>
                <a:uFill>
                  <a:solidFill>
                    <a:srgbClr val="FFFFFF"/>
                  </a:solidFill>
                </a:uFill>
                <a:latin typeface="Arial"/>
                <a:ea typeface="Arial"/>
              </a:rPr>
              <a:t>Dr. Sandy Ross (sandy.ross@umontana.edu) – Fluorescence spectroscopy</a:t>
            </a:r>
            <a:endParaRPr lang="en-US" sz="1800" b="0" strike="noStrike" spc="-1">
              <a:solidFill>
                <a:srgbClr val="000000"/>
              </a:solidFill>
              <a:uFill>
                <a:solidFill>
                  <a:srgbClr val="FFFFFF"/>
                </a:solidFill>
              </a:uFill>
              <a:latin typeface="Arial"/>
            </a:endParaRPr>
          </a:p>
          <a:p>
            <a:pPr>
              <a:lnSpc>
                <a:spcPct val="114000"/>
              </a:lnSpc>
            </a:pPr>
            <a:r>
              <a:rPr lang="en-US" sz="2200" b="0" strike="noStrike" spc="-1">
                <a:solidFill>
                  <a:srgbClr val="000000"/>
                </a:solidFill>
                <a:uFill>
                  <a:solidFill>
                    <a:srgbClr val="FFFFFF"/>
                  </a:solidFill>
                </a:uFill>
                <a:latin typeface="Arial"/>
                <a:ea typeface="Arial"/>
              </a:rPr>
              <a:t>Dr. Alexey Savelyev (alexsav.science@gmail.com) – Molecular dynamics
</a:t>
            </a:r>
            <a:endParaRPr lang="en-US" sz="1800" b="0" strike="noStrike" spc="-1">
              <a:solidFill>
                <a:srgbClr val="000000"/>
              </a:solidFill>
              <a:uFill>
                <a:solidFill>
                  <a:srgbClr val="FFFFFF"/>
                </a:solidFill>
              </a:uFill>
              <a:latin typeface="Arial"/>
            </a:endParaRPr>
          </a:p>
          <a:p>
            <a:pPr>
              <a:lnSpc>
                <a:spcPct val="114000"/>
              </a:lnSpc>
            </a:pPr>
            <a:r>
              <a:rPr lang="en-US" sz="2200" b="0" strike="noStrike" spc="-1">
                <a:solidFill>
                  <a:srgbClr val="000000"/>
                </a:solidFill>
                <a:uFill>
                  <a:solidFill>
                    <a:srgbClr val="FFFFFF"/>
                  </a:solidFill>
                </a:uFill>
                <a:latin typeface="Arial"/>
                <a:ea typeface="Arial"/>
              </a:rPr>
              <a:t>Information about class schedule, notes and assignments can be found at:</a:t>
            </a:r>
            <a:endParaRPr lang="en-US" sz="1800" b="0" strike="noStrike" spc="-1">
              <a:solidFill>
                <a:srgbClr val="000000"/>
              </a:solidFill>
              <a:uFill>
                <a:solidFill>
                  <a:srgbClr val="FFFFFF"/>
                </a:solidFill>
              </a:uFill>
              <a:latin typeface="Arial"/>
            </a:endParaRPr>
          </a:p>
          <a:p>
            <a:pPr>
              <a:lnSpc>
                <a:spcPct val="100000"/>
              </a:lnSpc>
            </a:pPr>
            <a:r>
              <a:rPr lang="en-US" sz="2200" b="0" u="sng" strike="noStrike" spc="-1">
                <a:solidFill>
                  <a:srgbClr val="CCCCFF"/>
                </a:solidFill>
                <a:uFill>
                  <a:solidFill>
                    <a:srgbClr val="FFFFFF"/>
                  </a:solidFill>
                </a:uFill>
                <a:latin typeface="Arial"/>
                <a:ea typeface="Arial"/>
                <a:hlinkClick r:id="rId3"/>
              </a:rPr>
              <a:t>https://demeler.uleth.ca/biophysics/index.html </a:t>
            </a:r>
            <a:endParaRPr lang="en-US" sz="1800" b="0" strike="noStrike" spc="-1">
              <a:solidFill>
                <a:srgbClr val="000000"/>
              </a:solidFill>
              <a:uFill>
                <a:solidFill>
                  <a:srgbClr val="FFFFFF"/>
                </a:solidFill>
              </a:uFill>
              <a:latin typeface="Arial"/>
            </a:endParaRPr>
          </a:p>
          <a:p>
            <a:pPr>
              <a:lnSpc>
                <a:spcPct val="114000"/>
              </a:lnSpc>
            </a:pPr>
            <a:r>
              <a:rPr lang="en-US" sz="2200" b="0" strike="noStrike" spc="-1">
                <a:solidFill>
                  <a:srgbClr val="000000"/>
                </a:solidFill>
                <a:uFill>
                  <a:solidFill>
                    <a:srgbClr val="FFFFFF"/>
                  </a:solidFill>
                </a:uFill>
                <a:latin typeface="Arial"/>
                <a:ea typeface="Arial"/>
              </a:rPr>
              <a:t>Class materials will be made available in the </a:t>
            </a:r>
            <a:r>
              <a:rPr lang="en-US" sz="2200" b="0" u="sng" strike="noStrike" spc="-1">
                <a:solidFill>
                  <a:srgbClr val="CCCCFF"/>
                </a:solidFill>
                <a:uFill>
                  <a:solidFill>
                    <a:srgbClr val="FFFFFF"/>
                  </a:solidFill>
                </a:uFill>
                <a:latin typeface="Arial"/>
                <a:ea typeface="Arial"/>
                <a:hlinkClick r:id="rId4"/>
              </a:rPr>
              <a:t>download archive</a:t>
            </a:r>
            <a:endParaRPr lang="en-US" sz="1800" b="0" strike="noStrike" spc="-1">
              <a:solidFill>
                <a:srgbClr val="000000"/>
              </a:solidFill>
              <a:uFill>
                <a:solidFill>
                  <a:srgbClr val="FFFFFF"/>
                </a:solidFill>
              </a:uFill>
              <a:latin typeface="Arial"/>
            </a:endParaRPr>
          </a:p>
          <a:p>
            <a:pPr marL="457200">
              <a:lnSpc>
                <a:spcPct val="114000"/>
              </a:lnSpc>
            </a:pPr>
            <a:endParaRPr lang="en-US" sz="1800" b="0" strike="noStrike" spc="-1">
              <a:solidFill>
                <a:srgbClr val="000000"/>
              </a:solidFill>
              <a:uFill>
                <a:solidFill>
                  <a:srgbClr val="FFFFFF"/>
                </a:solidFill>
              </a:uFill>
              <a:latin typeface="Arial"/>
            </a:endParaRPr>
          </a:p>
          <a:p>
            <a:pPr marL="457200" algn="ctr">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ustomShape 1"/>
          <p:cNvSpPr/>
          <p:nvPr/>
        </p:nvSpPr>
        <p:spPr>
          <a:xfrm>
            <a:off x="0" y="735120"/>
            <a:ext cx="10058040" cy="45720"/>
          </a:xfrm>
          <a:prstGeom prst="roundRect">
            <a:avLst>
              <a:gd name="adj" fmla="val 3569"/>
            </a:avLst>
          </a:prstGeom>
          <a:solidFill>
            <a:srgbClr val="00B8FF"/>
          </a:solidFill>
          <a:ln w="9360">
            <a:solidFill>
              <a:srgbClr val="000000"/>
            </a:solidFill>
            <a:round/>
          </a:ln>
        </p:spPr>
        <p:style>
          <a:lnRef idx="0">
            <a:scrgbClr r="0" g="0" b="0"/>
          </a:lnRef>
          <a:fillRef idx="0">
            <a:scrgbClr r="0" g="0" b="0"/>
          </a:fillRef>
          <a:effectRef idx="0">
            <a:scrgbClr r="0" g="0" b="0"/>
          </a:effectRef>
          <a:fontRef idx="minor"/>
        </p:style>
      </p:sp>
      <p:sp>
        <p:nvSpPr>
          <p:cNvPr id="51" name="CustomShape 2"/>
          <p:cNvSpPr/>
          <p:nvPr/>
        </p:nvSpPr>
        <p:spPr>
          <a:xfrm>
            <a:off x="11160" y="106200"/>
            <a:ext cx="10058040" cy="531360"/>
          </a:xfrm>
          <a:prstGeom prst="roundRect">
            <a:avLst>
              <a:gd name="adj" fmla="val 296"/>
            </a:avLst>
          </a:prstGeom>
          <a:gradFill>
            <a:gsLst>
              <a:gs pos="0">
                <a:srgbClr val="FFFFFF"/>
              </a:gs>
              <a:gs pos="100000">
                <a:srgbClr val="B3B3B3"/>
              </a:gs>
            </a:gsLst>
            <a:lin ang="5400000"/>
          </a:gradFill>
          <a:ln w="9360">
            <a:solidFill>
              <a:srgbClr val="000000"/>
            </a:solidFill>
            <a:round/>
          </a:ln>
        </p:spPr>
        <p:style>
          <a:lnRef idx="0">
            <a:scrgbClr r="0" g="0" b="0"/>
          </a:lnRef>
          <a:fillRef idx="0">
            <a:scrgbClr r="0" g="0" b="0"/>
          </a:fillRef>
          <a:effectRef idx="0">
            <a:scrgbClr r="0" g="0" b="0"/>
          </a:effectRef>
          <a:fontRef idx="minor"/>
        </p:style>
        <p:txBody>
          <a:bodyPr lIns="0" tIns="23040" rIns="0" bIns="0" anchor="ctr" anchorCtr="1"/>
          <a:lstStyle/>
          <a:p>
            <a:pPr algn="ctr">
              <a:lnSpc>
                <a:spcPct val="100000"/>
              </a:lnSpc>
            </a:pPr>
            <a:r>
              <a:rPr lang="en-US" sz="2600" b="1" i="1" strike="noStrike" spc="-1">
                <a:solidFill>
                  <a:srgbClr val="000000"/>
                </a:solidFill>
                <a:uFill>
                  <a:solidFill>
                    <a:srgbClr val="FFFFFF"/>
                  </a:solidFill>
                </a:uFill>
                <a:latin typeface="Arial"/>
                <a:ea typeface="Arial Unicode MS"/>
              </a:rPr>
              <a:t>Fundamentals of Biochemistry and Biophysics</a:t>
            </a:r>
            <a:endParaRPr lang="en-US" sz="1800" b="0" strike="noStrike" spc="-1">
              <a:solidFill>
                <a:srgbClr val="000000"/>
              </a:solidFill>
              <a:uFill>
                <a:solidFill>
                  <a:srgbClr val="FFFFFF"/>
                </a:solidFill>
              </a:uFill>
              <a:latin typeface="Arial"/>
            </a:endParaRPr>
          </a:p>
        </p:txBody>
      </p:sp>
      <p:sp>
        <p:nvSpPr>
          <p:cNvPr id="52" name="CustomShape 3"/>
          <p:cNvSpPr/>
          <p:nvPr/>
        </p:nvSpPr>
        <p:spPr>
          <a:xfrm>
            <a:off x="61920" y="914400"/>
            <a:ext cx="9954720" cy="6629040"/>
          </a:xfrm>
          <a:prstGeom prst="roundRect">
            <a:avLst>
              <a:gd name="adj" fmla="val 23"/>
            </a:avLst>
          </a:prstGeom>
          <a:solidFill>
            <a:srgbClr val="FFFFFF"/>
          </a:solidFill>
          <a:ln w="9360">
            <a:solidFill>
              <a:srgbClr val="000000"/>
            </a:solidFill>
            <a:round/>
          </a:ln>
        </p:spPr>
        <p:style>
          <a:lnRef idx="0">
            <a:scrgbClr r="0" g="0" b="0"/>
          </a:lnRef>
          <a:fillRef idx="0">
            <a:scrgbClr r="0" g="0" b="0"/>
          </a:fillRef>
          <a:effectRef idx="0">
            <a:scrgbClr r="0" g="0" b="0"/>
          </a:effectRef>
          <a:fontRef idx="minor"/>
        </p:style>
      </p:sp>
      <p:sp>
        <p:nvSpPr>
          <p:cNvPr id="53" name="CustomShape 4"/>
          <p:cNvSpPr/>
          <p:nvPr/>
        </p:nvSpPr>
        <p:spPr>
          <a:xfrm>
            <a:off x="480960" y="1238400"/>
            <a:ext cx="9359640" cy="4757400"/>
          </a:xfrm>
          <a:prstGeom prst="rect">
            <a:avLst/>
          </a:prstGeom>
          <a:noFill/>
          <a:ln>
            <a:noFill/>
          </a:ln>
        </p:spPr>
        <p:style>
          <a:lnRef idx="0">
            <a:scrgbClr r="0" g="0" b="0"/>
          </a:lnRef>
          <a:fillRef idx="0">
            <a:scrgbClr r="0" g="0" b="0"/>
          </a:fillRef>
          <a:effectRef idx="0">
            <a:scrgbClr r="0" g="0" b="0"/>
          </a:effectRef>
          <a:fontRef idx="minor"/>
        </p:style>
        <p:txBody>
          <a:bodyPr lIns="0" tIns="21240" rIns="0" bIns="0"/>
          <a:lstStyle/>
          <a:p>
            <a:pPr algn="ctr">
              <a:lnSpc>
                <a:spcPct val="100000"/>
              </a:lnSpc>
            </a:pPr>
            <a:r>
              <a:rPr lang="en-US" sz="2400" b="1" strike="noStrike" spc="-1">
                <a:solidFill>
                  <a:srgbClr val="000000"/>
                </a:solidFill>
                <a:uFill>
                  <a:solidFill>
                    <a:srgbClr val="FFFFFF"/>
                  </a:solidFill>
                </a:uFill>
                <a:latin typeface="Arial"/>
                <a:ea typeface="Arial Unicode MS"/>
              </a:rPr>
              <a:t>INTRODUCTION</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a:lnSpc>
                <a:spcPct val="114000"/>
              </a:lnSpc>
            </a:pPr>
            <a:r>
              <a:rPr lang="en-US" sz="2200" b="0" strike="noStrike" spc="-1">
                <a:solidFill>
                  <a:srgbClr val="000000"/>
                </a:solidFill>
                <a:uFill>
                  <a:solidFill>
                    <a:srgbClr val="FFFFFF"/>
                  </a:solidFill>
                </a:uFill>
                <a:latin typeface="Arial"/>
                <a:ea typeface="Arial"/>
              </a:rPr>
              <a:t>Course delivery: the course will be presented via video conference (using Zoom, </a:t>
            </a:r>
            <a:r>
              <a:rPr lang="en-US" sz="2200" b="0" u="sng" strike="noStrike" spc="-1">
                <a:solidFill>
                  <a:srgbClr val="CCCCFF"/>
                </a:solidFill>
                <a:uFill>
                  <a:solidFill>
                    <a:srgbClr val="FFFFFF"/>
                  </a:solidFill>
                </a:uFill>
                <a:latin typeface="Arial"/>
                <a:ea typeface="Arial"/>
                <a:hlinkClick r:id="rId3"/>
              </a:rPr>
              <a:t>click to download client</a:t>
            </a:r>
            <a:r>
              <a:rPr lang="en-US" sz="2200" b="0" strike="noStrike" spc="-1">
                <a:solidFill>
                  <a:srgbClr val="000000"/>
                </a:solidFill>
                <a:uFill>
                  <a:solidFill>
                    <a:srgbClr val="FFFFFF"/>
                  </a:solidFill>
                </a:uFill>
                <a:latin typeface="Arial"/>
                <a:ea typeface="Arial"/>
              </a:rPr>
              <a:t>) in collaboration between the University of Montana in Missoula, Montana and the University of Lethbridge in Alberta. </a:t>
            </a:r>
            <a:endParaRPr lang="en-US" sz="1800" b="0" strike="noStrike" spc="-1">
              <a:solidFill>
                <a:srgbClr val="000000"/>
              </a:solidFill>
              <a:uFill>
                <a:solidFill>
                  <a:srgbClr val="FFFFFF"/>
                </a:solidFill>
              </a:uFill>
              <a:latin typeface="Arial"/>
            </a:endParaRPr>
          </a:p>
          <a:p>
            <a:pPr>
              <a:lnSpc>
                <a:spcPct val="114000"/>
              </a:lnSpc>
            </a:pPr>
            <a:endParaRPr lang="en-US" sz="1800" b="0" strike="noStrike" spc="-1">
              <a:solidFill>
                <a:srgbClr val="000000"/>
              </a:solidFill>
              <a:uFill>
                <a:solidFill>
                  <a:srgbClr val="FFFFFF"/>
                </a:solidFill>
              </a:uFill>
              <a:latin typeface="Arial"/>
            </a:endParaRPr>
          </a:p>
          <a:p>
            <a:pPr>
              <a:lnSpc>
                <a:spcPct val="114000"/>
              </a:lnSpc>
            </a:pPr>
            <a:r>
              <a:rPr lang="en-US" sz="2200" b="0" strike="noStrike" spc="-1">
                <a:solidFill>
                  <a:srgbClr val="000000"/>
                </a:solidFill>
                <a:uFill>
                  <a:solidFill>
                    <a:srgbClr val="FFFFFF"/>
                  </a:solidFill>
                </a:uFill>
                <a:latin typeface="Arial"/>
                <a:ea typeface="Arial"/>
              </a:rPr>
              <a:t>Grading: 4 homework sets (20% each) and a 30-minute presentation (20%) on an assigned paper; there will not be a midterm or final exam. </a:t>
            </a:r>
            <a:endParaRPr lang="en-US" sz="1800" b="0" strike="noStrike" spc="-1">
              <a:solidFill>
                <a:srgbClr val="000000"/>
              </a:solidFill>
              <a:uFill>
                <a:solidFill>
                  <a:srgbClr val="FFFFFF"/>
                </a:solidFill>
              </a:uFill>
              <a:latin typeface="Arial"/>
            </a:endParaRPr>
          </a:p>
          <a:p>
            <a:pPr>
              <a:lnSpc>
                <a:spcPct val="114000"/>
              </a:lnSpc>
            </a:pPr>
            <a:endParaRPr lang="en-US" sz="1800" b="0" strike="noStrike" spc="-1">
              <a:solidFill>
                <a:srgbClr val="000000"/>
              </a:solidFill>
              <a:uFill>
                <a:solidFill>
                  <a:srgbClr val="FFFFFF"/>
                </a:solidFill>
              </a:uFill>
              <a:latin typeface="Arial"/>
            </a:endParaRPr>
          </a:p>
          <a:p>
            <a:pPr>
              <a:lnSpc>
                <a:spcPct val="114000"/>
              </a:lnSpc>
            </a:pPr>
            <a:r>
              <a:rPr lang="en-US" sz="2200" b="0" strike="noStrike" spc="-1">
                <a:solidFill>
                  <a:srgbClr val="000000"/>
                </a:solidFill>
                <a:uFill>
                  <a:solidFill>
                    <a:srgbClr val="FFFFFF"/>
                  </a:solidFill>
                </a:uFill>
                <a:latin typeface="Arial"/>
                <a:ea typeface="Arial"/>
              </a:rPr>
              <a:t>Calendar: The class is coordinated with the academic calendars of the University of Montana and the University of Lethbridge, with lectures on the following days in 2019: January 10, 15, 17, 22, 24, 29, 31, February 5, 7, 12, 14, 26, 28, March 5, 7, 12, 14, 19, 21, April 2, 4, 9, 11, 16.</a:t>
            </a:r>
            <a:endParaRPr lang="en-US" sz="1800" b="0" strike="noStrike" spc="-1">
              <a:solidFill>
                <a:srgbClr val="000000"/>
              </a:solidFill>
              <a:uFill>
                <a:solidFill>
                  <a:srgbClr val="FFFFFF"/>
                </a:solidFill>
              </a:uFill>
              <a:latin typeface="Arial"/>
            </a:endParaRPr>
          </a:p>
          <a:p>
            <a:pPr algn="ctr">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ustomShape 1"/>
          <p:cNvSpPr/>
          <p:nvPr/>
        </p:nvSpPr>
        <p:spPr>
          <a:xfrm>
            <a:off x="0" y="735120"/>
            <a:ext cx="10058040" cy="45720"/>
          </a:xfrm>
          <a:prstGeom prst="roundRect">
            <a:avLst>
              <a:gd name="adj" fmla="val 3569"/>
            </a:avLst>
          </a:prstGeom>
          <a:solidFill>
            <a:srgbClr val="00B8FF"/>
          </a:solidFill>
          <a:ln w="9360">
            <a:solidFill>
              <a:srgbClr val="000000"/>
            </a:solidFill>
            <a:round/>
          </a:ln>
        </p:spPr>
        <p:style>
          <a:lnRef idx="0">
            <a:scrgbClr r="0" g="0" b="0"/>
          </a:lnRef>
          <a:fillRef idx="0">
            <a:scrgbClr r="0" g="0" b="0"/>
          </a:fillRef>
          <a:effectRef idx="0">
            <a:scrgbClr r="0" g="0" b="0"/>
          </a:effectRef>
          <a:fontRef idx="minor"/>
        </p:style>
      </p:sp>
      <p:sp>
        <p:nvSpPr>
          <p:cNvPr id="55" name="CustomShape 2"/>
          <p:cNvSpPr/>
          <p:nvPr/>
        </p:nvSpPr>
        <p:spPr>
          <a:xfrm>
            <a:off x="11160" y="106200"/>
            <a:ext cx="10058040" cy="531360"/>
          </a:xfrm>
          <a:prstGeom prst="roundRect">
            <a:avLst>
              <a:gd name="adj" fmla="val 296"/>
            </a:avLst>
          </a:prstGeom>
          <a:gradFill>
            <a:gsLst>
              <a:gs pos="0">
                <a:srgbClr val="FFFFFF"/>
              </a:gs>
              <a:gs pos="100000">
                <a:srgbClr val="B3B3B3"/>
              </a:gs>
            </a:gsLst>
            <a:lin ang="5400000"/>
          </a:gradFill>
          <a:ln w="9360">
            <a:solidFill>
              <a:srgbClr val="000000"/>
            </a:solidFill>
            <a:round/>
          </a:ln>
        </p:spPr>
        <p:style>
          <a:lnRef idx="0">
            <a:scrgbClr r="0" g="0" b="0"/>
          </a:lnRef>
          <a:fillRef idx="0">
            <a:scrgbClr r="0" g="0" b="0"/>
          </a:fillRef>
          <a:effectRef idx="0">
            <a:scrgbClr r="0" g="0" b="0"/>
          </a:effectRef>
          <a:fontRef idx="minor"/>
        </p:style>
        <p:txBody>
          <a:bodyPr lIns="0" tIns="23040" rIns="0" bIns="0" anchor="ctr" anchorCtr="1"/>
          <a:lstStyle/>
          <a:p>
            <a:pPr algn="ctr">
              <a:lnSpc>
                <a:spcPct val="100000"/>
              </a:lnSpc>
            </a:pPr>
            <a:r>
              <a:rPr lang="en-US" sz="2600" b="1" i="1" strike="noStrike" spc="-1">
                <a:solidFill>
                  <a:srgbClr val="000000"/>
                </a:solidFill>
                <a:uFill>
                  <a:solidFill>
                    <a:srgbClr val="FFFFFF"/>
                  </a:solidFill>
                </a:uFill>
                <a:latin typeface="Arial"/>
                <a:ea typeface="Arial Unicode MS"/>
              </a:rPr>
              <a:t>Fundamentals of Biochemistry and Biophysics</a:t>
            </a:r>
            <a:endParaRPr lang="en-US" sz="1800" b="0" strike="noStrike" spc="-1">
              <a:solidFill>
                <a:srgbClr val="000000"/>
              </a:solidFill>
              <a:uFill>
                <a:solidFill>
                  <a:srgbClr val="FFFFFF"/>
                </a:solidFill>
              </a:uFill>
              <a:latin typeface="Arial"/>
            </a:endParaRPr>
          </a:p>
        </p:txBody>
      </p:sp>
      <p:sp>
        <p:nvSpPr>
          <p:cNvPr id="56" name="CustomShape 3"/>
          <p:cNvSpPr/>
          <p:nvPr/>
        </p:nvSpPr>
        <p:spPr>
          <a:xfrm>
            <a:off x="61920" y="914400"/>
            <a:ext cx="9954720" cy="6629040"/>
          </a:xfrm>
          <a:prstGeom prst="roundRect">
            <a:avLst>
              <a:gd name="adj" fmla="val 23"/>
            </a:avLst>
          </a:prstGeom>
          <a:solidFill>
            <a:srgbClr val="FFFFFF"/>
          </a:solidFill>
          <a:ln w="9360">
            <a:solidFill>
              <a:srgbClr val="000000"/>
            </a:solidFill>
            <a:round/>
          </a:ln>
        </p:spPr>
        <p:style>
          <a:lnRef idx="0">
            <a:scrgbClr r="0" g="0" b="0"/>
          </a:lnRef>
          <a:fillRef idx="0">
            <a:scrgbClr r="0" g="0" b="0"/>
          </a:fillRef>
          <a:effectRef idx="0">
            <a:scrgbClr r="0" g="0" b="0"/>
          </a:effectRef>
          <a:fontRef idx="minor"/>
        </p:style>
      </p:sp>
      <p:sp>
        <p:nvSpPr>
          <p:cNvPr id="57" name="CustomShape 4"/>
          <p:cNvSpPr/>
          <p:nvPr/>
        </p:nvSpPr>
        <p:spPr>
          <a:xfrm>
            <a:off x="480960" y="1238400"/>
            <a:ext cx="9116640" cy="4757400"/>
          </a:xfrm>
          <a:prstGeom prst="rect">
            <a:avLst/>
          </a:prstGeom>
          <a:noFill/>
          <a:ln>
            <a:noFill/>
          </a:ln>
        </p:spPr>
        <p:style>
          <a:lnRef idx="0">
            <a:scrgbClr r="0" g="0" b="0"/>
          </a:lnRef>
          <a:fillRef idx="0">
            <a:scrgbClr r="0" g="0" b="0"/>
          </a:fillRef>
          <a:effectRef idx="0">
            <a:scrgbClr r="0" g="0" b="0"/>
          </a:effectRef>
          <a:fontRef idx="minor"/>
        </p:style>
        <p:txBody>
          <a:bodyPr lIns="0" tIns="21240" rIns="0" bIns="0"/>
          <a:lstStyle/>
          <a:p>
            <a:pPr algn="ctr">
              <a:lnSpc>
                <a:spcPct val="100000"/>
              </a:lnSpc>
            </a:pPr>
            <a:r>
              <a:rPr lang="en-US" sz="2400" b="1" strike="noStrike" spc="-1" dirty="0">
                <a:solidFill>
                  <a:srgbClr val="000000"/>
                </a:solidFill>
                <a:uFill>
                  <a:solidFill>
                    <a:srgbClr val="FFFFFF"/>
                  </a:solidFill>
                </a:uFill>
                <a:latin typeface="Arial"/>
                <a:ea typeface="Arial Unicode MS"/>
              </a:rPr>
              <a:t>INTRODUCTION</a:t>
            </a:r>
            <a:endParaRPr lang="en-US" sz="1800" b="0" strike="noStrike" spc="-1" dirty="0">
              <a:solidFill>
                <a:srgbClr val="000000"/>
              </a:solidFill>
              <a:uFill>
                <a:solidFill>
                  <a:srgbClr val="FFFFFF"/>
                </a:solidFill>
              </a:uFill>
              <a:latin typeface="Arial"/>
            </a:endParaRPr>
          </a:p>
          <a:p>
            <a:pPr algn="ctr">
              <a:lnSpc>
                <a:spcPct val="100000"/>
              </a:lnSpc>
            </a:pPr>
            <a:endParaRPr lang="en-US" sz="1800" b="0" strike="noStrike" spc="-1" dirty="0">
              <a:solidFill>
                <a:srgbClr val="000000"/>
              </a:solidFill>
              <a:uFill>
                <a:solidFill>
                  <a:srgbClr val="FFFFFF"/>
                </a:solidFill>
              </a:uFill>
              <a:latin typeface="Arial"/>
            </a:endParaRPr>
          </a:p>
          <a:p>
            <a:pPr indent="457200">
              <a:lnSpc>
                <a:spcPct val="114000"/>
              </a:lnSpc>
            </a:pPr>
            <a:r>
              <a:rPr lang="en-US" sz="2400" b="0" u="sng" strike="noStrike" spc="-1" dirty="0" smtClean="0">
                <a:solidFill>
                  <a:srgbClr val="000000"/>
                </a:solidFill>
                <a:uFill>
                  <a:solidFill>
                    <a:srgbClr val="FFFFFF"/>
                  </a:solidFill>
                </a:uFill>
                <a:latin typeface="Arial"/>
                <a:ea typeface="Arial Unicode MS"/>
              </a:rPr>
              <a:t>Life </a:t>
            </a:r>
            <a:r>
              <a:rPr lang="en-US" sz="2400" b="0" u="sng" strike="noStrike" spc="-1" dirty="0">
                <a:solidFill>
                  <a:srgbClr val="000000"/>
                </a:solidFill>
                <a:uFill>
                  <a:solidFill>
                    <a:srgbClr val="FFFFFF"/>
                  </a:solidFill>
                </a:uFill>
                <a:latin typeface="Arial"/>
                <a:ea typeface="Arial Unicode MS"/>
              </a:rPr>
              <a:t>and nonlife are </a:t>
            </a:r>
            <a:r>
              <a:rPr lang="en-US" sz="2400" b="0" u="sng" strike="noStrike" spc="-1" dirty="0" smtClean="0">
                <a:solidFill>
                  <a:srgbClr val="000000"/>
                </a:solidFill>
                <a:uFill>
                  <a:solidFill>
                    <a:srgbClr val="FFFFFF"/>
                  </a:solidFill>
                </a:uFill>
                <a:latin typeface="Arial"/>
                <a:ea typeface="Arial Unicode MS"/>
              </a:rPr>
              <a:t>composed </a:t>
            </a:r>
            <a:r>
              <a:rPr lang="en-US" sz="2400" b="0" u="sng" strike="noStrike" spc="-1" dirty="0">
                <a:solidFill>
                  <a:srgbClr val="000000"/>
                </a:solidFill>
                <a:uFill>
                  <a:solidFill>
                    <a:srgbClr val="FFFFFF"/>
                  </a:solidFill>
                </a:uFill>
                <a:latin typeface="Arial"/>
                <a:ea typeface="Arial Unicode MS"/>
              </a:rPr>
              <a:t>of the same matter and </a:t>
            </a:r>
            <a:r>
              <a:rPr lang="en-US" sz="2400" b="0" u="sng" strike="noStrike" spc="-1" dirty="0" smtClean="0">
                <a:solidFill>
                  <a:srgbClr val="000000"/>
                </a:solidFill>
                <a:uFill>
                  <a:solidFill>
                    <a:srgbClr val="FFFFFF"/>
                  </a:solidFill>
                </a:uFill>
                <a:latin typeface="Arial"/>
                <a:ea typeface="Arial Unicode MS"/>
              </a:rPr>
              <a:t>energy.</a:t>
            </a:r>
            <a:endParaRPr lang="en-US" sz="1800" b="0" strike="noStrike" spc="-1" dirty="0">
              <a:solidFill>
                <a:srgbClr val="000000"/>
              </a:solidFill>
              <a:uFill>
                <a:solidFill>
                  <a:srgbClr val="FFFFFF"/>
                </a:solidFill>
              </a:uFill>
              <a:latin typeface="Arial"/>
            </a:endParaRPr>
          </a:p>
          <a:p>
            <a:pPr algn="ctr">
              <a:lnSpc>
                <a:spcPct val="114000"/>
              </a:lnSpc>
            </a:pPr>
            <a:endParaRPr lang="en-US" sz="1800" b="0" strike="noStrike" spc="-1" dirty="0">
              <a:solidFill>
                <a:srgbClr val="000000"/>
              </a:solidFill>
              <a:uFill>
                <a:solidFill>
                  <a:srgbClr val="FFFFFF"/>
                </a:solidFill>
              </a:uFill>
              <a:latin typeface="Arial"/>
            </a:endParaRPr>
          </a:p>
          <a:p>
            <a:pPr marL="457200">
              <a:lnSpc>
                <a:spcPct val="114000"/>
              </a:lnSpc>
            </a:pPr>
            <a:r>
              <a:rPr lang="en-US" sz="2400" b="0" strike="noStrike" spc="-1" dirty="0">
                <a:solidFill>
                  <a:srgbClr val="000000"/>
                </a:solidFill>
                <a:uFill>
                  <a:solidFill>
                    <a:srgbClr val="FFFFFF"/>
                  </a:solidFill>
                </a:uFill>
                <a:latin typeface="Arial"/>
                <a:ea typeface="Arial Unicode MS"/>
              </a:rPr>
              <a:t>Life and nonlife differ by how matter and energy are</a:t>
            </a:r>
            <a:r>
              <a:rPr lang="en-US" sz="2400" b="0" i="1" strike="noStrike" spc="-1" dirty="0">
                <a:solidFill>
                  <a:srgbClr val="000000"/>
                </a:solidFill>
                <a:uFill>
                  <a:solidFill>
                    <a:srgbClr val="FFFFFF"/>
                  </a:solidFill>
                </a:uFill>
                <a:latin typeface="Arial"/>
                <a:ea typeface="Arial Unicode MS"/>
              </a:rPr>
              <a:t> </a:t>
            </a:r>
            <a:r>
              <a:rPr lang="en-US" sz="2400" b="0" strike="noStrike" spc="-1" dirty="0">
                <a:solidFill>
                  <a:srgbClr val="000000"/>
                </a:solidFill>
                <a:uFill>
                  <a:solidFill>
                    <a:srgbClr val="FFFFFF"/>
                  </a:solidFill>
                </a:uFill>
                <a:latin typeface="Arial"/>
                <a:ea typeface="Arial Unicode MS"/>
              </a:rPr>
              <a:t>arranged.</a:t>
            </a:r>
            <a:endParaRPr lang="en-US" sz="1800" b="0" strike="noStrike" spc="-1" dirty="0">
              <a:solidFill>
                <a:srgbClr val="000000"/>
              </a:solidFill>
              <a:uFill>
                <a:solidFill>
                  <a:srgbClr val="FFFFFF"/>
                </a:solidFill>
              </a:uFill>
              <a:latin typeface="Arial"/>
            </a:endParaRPr>
          </a:p>
          <a:p>
            <a:pPr marL="457200">
              <a:lnSpc>
                <a:spcPct val="114000"/>
              </a:lnSpc>
            </a:pPr>
            <a:endParaRPr lang="en-US" sz="1800" b="0" strike="noStrike" spc="-1" dirty="0">
              <a:solidFill>
                <a:srgbClr val="000000"/>
              </a:solidFill>
              <a:uFill>
                <a:solidFill>
                  <a:srgbClr val="FFFFFF"/>
                </a:solidFill>
              </a:uFill>
              <a:latin typeface="Arial"/>
            </a:endParaRPr>
          </a:p>
          <a:p>
            <a:pPr marL="457200">
              <a:lnSpc>
                <a:spcPct val="114000"/>
              </a:lnSpc>
            </a:pPr>
            <a:r>
              <a:rPr lang="en-US" sz="2400" b="0" strike="noStrike" spc="-1" dirty="0">
                <a:solidFill>
                  <a:srgbClr val="000000"/>
                </a:solidFill>
                <a:uFill>
                  <a:solidFill>
                    <a:srgbClr val="FFFFFF"/>
                  </a:solidFill>
                </a:uFill>
                <a:latin typeface="Arial"/>
                <a:ea typeface="Arial Unicode MS"/>
              </a:rPr>
              <a:t>Life is characterized by exceptionally complex arrangements of atoms (molecular and supramolecular structures).</a:t>
            </a:r>
            <a:endParaRPr lang="en-US" sz="1800" b="0" strike="noStrike" spc="-1" dirty="0">
              <a:solidFill>
                <a:srgbClr val="000000"/>
              </a:solidFill>
              <a:uFill>
                <a:solidFill>
                  <a:srgbClr val="FFFFFF"/>
                </a:solidFill>
              </a:uFill>
              <a:latin typeface="Arial"/>
            </a:endParaRPr>
          </a:p>
          <a:p>
            <a:pPr marL="457200">
              <a:lnSpc>
                <a:spcPct val="114000"/>
              </a:lnSpc>
            </a:pPr>
            <a:endParaRPr lang="en-US" sz="1800" b="0" strike="noStrike" spc="-1" dirty="0">
              <a:solidFill>
                <a:srgbClr val="000000"/>
              </a:solidFill>
              <a:uFill>
                <a:solidFill>
                  <a:srgbClr val="FFFFFF"/>
                </a:solidFill>
              </a:uFill>
              <a:latin typeface="Arial"/>
            </a:endParaRPr>
          </a:p>
          <a:p>
            <a:pPr marL="457200">
              <a:lnSpc>
                <a:spcPct val="114000"/>
              </a:lnSpc>
            </a:pPr>
            <a:r>
              <a:rPr lang="en-US" sz="2400" b="0" strike="noStrike" spc="-1" dirty="0">
                <a:solidFill>
                  <a:srgbClr val="000000"/>
                </a:solidFill>
                <a:uFill>
                  <a:solidFill>
                    <a:srgbClr val="FFFFFF"/>
                  </a:solidFill>
                </a:uFill>
                <a:latin typeface="Arial"/>
                <a:ea typeface="Arial Unicode MS"/>
              </a:rPr>
              <a:t>These arrangements form dynamically, and over time they undergo changes in conformation and in complex interactions.</a:t>
            </a:r>
            <a:endParaRPr lang="en-US" sz="1800" b="0" strike="noStrike" spc="-1" dirty="0">
              <a:solidFill>
                <a:srgbClr val="000000"/>
              </a:solidFill>
              <a:uFill>
                <a:solidFill>
                  <a:srgbClr val="FFFFFF"/>
                </a:solidFill>
              </a:uFill>
              <a:latin typeface="Arial"/>
            </a:endParaRPr>
          </a:p>
          <a:p>
            <a:pPr marL="457200">
              <a:lnSpc>
                <a:spcPct val="114000"/>
              </a:lnSpc>
            </a:pPr>
            <a:endParaRPr lang="en-US" sz="1800" b="0" strike="noStrike" spc="-1" dirty="0">
              <a:solidFill>
                <a:srgbClr val="000000"/>
              </a:solidFill>
              <a:uFill>
                <a:solidFill>
                  <a:srgbClr val="FFFFFF"/>
                </a:solidFill>
              </a:uFill>
              <a:latin typeface="Arial"/>
            </a:endParaRPr>
          </a:p>
          <a:p>
            <a:pPr marL="457200">
              <a:lnSpc>
                <a:spcPct val="114000"/>
              </a:lnSpc>
            </a:pPr>
            <a:endParaRPr lang="en-US" sz="1800" b="0" strike="noStrike" spc="-1" dirty="0">
              <a:solidFill>
                <a:srgbClr val="000000"/>
              </a:solidFill>
              <a:uFill>
                <a:solidFill>
                  <a:srgbClr val="FFFFFF"/>
                </a:solidFill>
              </a:uFill>
              <a:latin typeface="Arial"/>
            </a:endParaRPr>
          </a:p>
          <a:p>
            <a:pPr marL="457200" algn="ctr">
              <a:lnSpc>
                <a:spcPct val="100000"/>
              </a:lnSpc>
            </a:pPr>
            <a:endParaRPr lang="en-U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ustomShape 1"/>
          <p:cNvSpPr/>
          <p:nvPr/>
        </p:nvSpPr>
        <p:spPr>
          <a:xfrm>
            <a:off x="0" y="735120"/>
            <a:ext cx="10058040" cy="45720"/>
          </a:xfrm>
          <a:prstGeom prst="roundRect">
            <a:avLst>
              <a:gd name="adj" fmla="val 3569"/>
            </a:avLst>
          </a:prstGeom>
          <a:solidFill>
            <a:srgbClr val="00B8FF"/>
          </a:solidFill>
          <a:ln w="9360">
            <a:solidFill>
              <a:srgbClr val="000000"/>
            </a:solidFill>
            <a:round/>
          </a:ln>
        </p:spPr>
        <p:style>
          <a:lnRef idx="0">
            <a:scrgbClr r="0" g="0" b="0"/>
          </a:lnRef>
          <a:fillRef idx="0">
            <a:scrgbClr r="0" g="0" b="0"/>
          </a:fillRef>
          <a:effectRef idx="0">
            <a:scrgbClr r="0" g="0" b="0"/>
          </a:effectRef>
          <a:fontRef idx="minor"/>
        </p:style>
      </p:sp>
      <p:sp>
        <p:nvSpPr>
          <p:cNvPr id="59" name="CustomShape 2"/>
          <p:cNvSpPr/>
          <p:nvPr/>
        </p:nvSpPr>
        <p:spPr>
          <a:xfrm>
            <a:off x="11160" y="106200"/>
            <a:ext cx="10058040" cy="531360"/>
          </a:xfrm>
          <a:prstGeom prst="roundRect">
            <a:avLst>
              <a:gd name="adj" fmla="val 296"/>
            </a:avLst>
          </a:prstGeom>
          <a:gradFill>
            <a:gsLst>
              <a:gs pos="0">
                <a:srgbClr val="FFFFFF"/>
              </a:gs>
              <a:gs pos="100000">
                <a:srgbClr val="B3B3B3"/>
              </a:gs>
            </a:gsLst>
            <a:lin ang="5400000"/>
          </a:gradFill>
          <a:ln w="9360">
            <a:solidFill>
              <a:srgbClr val="000000"/>
            </a:solidFill>
            <a:round/>
          </a:ln>
        </p:spPr>
        <p:style>
          <a:lnRef idx="0">
            <a:scrgbClr r="0" g="0" b="0"/>
          </a:lnRef>
          <a:fillRef idx="0">
            <a:scrgbClr r="0" g="0" b="0"/>
          </a:fillRef>
          <a:effectRef idx="0">
            <a:scrgbClr r="0" g="0" b="0"/>
          </a:effectRef>
          <a:fontRef idx="minor"/>
        </p:style>
        <p:txBody>
          <a:bodyPr lIns="0" tIns="23040" rIns="0" bIns="0" anchor="ctr" anchorCtr="1"/>
          <a:lstStyle/>
          <a:p>
            <a:pPr algn="ctr">
              <a:lnSpc>
                <a:spcPct val="100000"/>
              </a:lnSpc>
            </a:pPr>
            <a:r>
              <a:rPr lang="en-US" sz="2600" b="1" i="1" strike="noStrike" spc="-1">
                <a:solidFill>
                  <a:srgbClr val="000000"/>
                </a:solidFill>
                <a:uFill>
                  <a:solidFill>
                    <a:srgbClr val="FFFFFF"/>
                  </a:solidFill>
                </a:uFill>
                <a:latin typeface="Arial"/>
                <a:ea typeface="Arial Unicode MS"/>
              </a:rPr>
              <a:t>Fundamentals of Biochemistry and Biophysics</a:t>
            </a:r>
            <a:endParaRPr lang="en-US" sz="1800" b="0" strike="noStrike" spc="-1">
              <a:solidFill>
                <a:srgbClr val="000000"/>
              </a:solidFill>
              <a:uFill>
                <a:solidFill>
                  <a:srgbClr val="FFFFFF"/>
                </a:solidFill>
              </a:uFill>
              <a:latin typeface="Arial"/>
            </a:endParaRPr>
          </a:p>
        </p:txBody>
      </p:sp>
      <p:sp>
        <p:nvSpPr>
          <p:cNvPr id="60" name="CustomShape 3"/>
          <p:cNvSpPr/>
          <p:nvPr/>
        </p:nvSpPr>
        <p:spPr>
          <a:xfrm>
            <a:off x="61920" y="914400"/>
            <a:ext cx="9954720" cy="6629040"/>
          </a:xfrm>
          <a:prstGeom prst="roundRect">
            <a:avLst>
              <a:gd name="adj" fmla="val 23"/>
            </a:avLst>
          </a:prstGeom>
          <a:solidFill>
            <a:srgbClr val="FFFFFF"/>
          </a:solidFill>
          <a:ln w="9360">
            <a:solidFill>
              <a:srgbClr val="000000"/>
            </a:solidFill>
            <a:round/>
          </a:ln>
        </p:spPr>
        <p:style>
          <a:lnRef idx="0">
            <a:scrgbClr r="0" g="0" b="0"/>
          </a:lnRef>
          <a:fillRef idx="0">
            <a:scrgbClr r="0" g="0" b="0"/>
          </a:fillRef>
          <a:effectRef idx="0">
            <a:scrgbClr r="0" g="0" b="0"/>
          </a:effectRef>
          <a:fontRef idx="minor"/>
        </p:style>
      </p:sp>
      <p:sp>
        <p:nvSpPr>
          <p:cNvPr id="61" name="CustomShape 4"/>
          <p:cNvSpPr/>
          <p:nvPr/>
        </p:nvSpPr>
        <p:spPr>
          <a:xfrm>
            <a:off x="480960" y="1238400"/>
            <a:ext cx="9116640" cy="5847840"/>
          </a:xfrm>
          <a:prstGeom prst="rect">
            <a:avLst/>
          </a:prstGeom>
          <a:noFill/>
          <a:ln>
            <a:noFill/>
          </a:ln>
        </p:spPr>
        <p:style>
          <a:lnRef idx="0">
            <a:scrgbClr r="0" g="0" b="0"/>
          </a:lnRef>
          <a:fillRef idx="0">
            <a:scrgbClr r="0" g="0" b="0"/>
          </a:fillRef>
          <a:effectRef idx="0">
            <a:scrgbClr r="0" g="0" b="0"/>
          </a:effectRef>
          <a:fontRef idx="minor"/>
        </p:style>
        <p:txBody>
          <a:bodyPr lIns="0" tIns="21240" rIns="0" bIns="0"/>
          <a:lstStyle/>
          <a:p>
            <a:pPr algn="ctr">
              <a:lnSpc>
                <a:spcPct val="100000"/>
              </a:lnSpc>
            </a:pPr>
            <a:endParaRPr lang="en-US" sz="1800" b="0" strike="noStrike" spc="-1">
              <a:solidFill>
                <a:srgbClr val="000000"/>
              </a:solidFill>
              <a:uFill>
                <a:solidFill>
                  <a:srgbClr val="FFFFFF"/>
                </a:solidFill>
              </a:uFill>
              <a:latin typeface="Arial"/>
            </a:endParaRPr>
          </a:p>
          <a:p>
            <a:pPr marL="457200">
              <a:lnSpc>
                <a:spcPct val="114000"/>
              </a:lnSpc>
            </a:pPr>
            <a:r>
              <a:rPr lang="en-US" sz="2400" b="0" strike="noStrike" spc="-1">
                <a:solidFill>
                  <a:srgbClr val="000000"/>
                </a:solidFill>
                <a:uFill>
                  <a:solidFill>
                    <a:srgbClr val="FFFFFF"/>
                  </a:solidFill>
                </a:uFill>
                <a:latin typeface="Arial"/>
                <a:ea typeface="Arial Unicode MS"/>
              </a:rPr>
              <a:t>Understanding life on a molecular level involves understanding the arrangements of these complex molecular structures, their conformational changes, and how their interactions are regulated and controlled.</a:t>
            </a:r>
            <a:endParaRPr lang="en-US" sz="1800" b="0" strike="noStrike" spc="-1">
              <a:solidFill>
                <a:srgbClr val="000000"/>
              </a:solidFill>
              <a:uFill>
                <a:solidFill>
                  <a:srgbClr val="FFFFFF"/>
                </a:solidFill>
              </a:uFill>
              <a:latin typeface="Arial"/>
            </a:endParaRPr>
          </a:p>
          <a:p>
            <a:pPr marL="457200">
              <a:lnSpc>
                <a:spcPct val="114000"/>
              </a:lnSpc>
            </a:pPr>
            <a:endParaRPr lang="en-US" sz="1800" b="0" strike="noStrike" spc="-1">
              <a:solidFill>
                <a:srgbClr val="000000"/>
              </a:solidFill>
              <a:uFill>
                <a:solidFill>
                  <a:srgbClr val="FFFFFF"/>
                </a:solidFill>
              </a:uFill>
              <a:latin typeface="Arial"/>
            </a:endParaRPr>
          </a:p>
          <a:p>
            <a:pPr marL="457200">
              <a:lnSpc>
                <a:spcPct val="114000"/>
              </a:lnSpc>
            </a:pPr>
            <a:r>
              <a:rPr lang="en-US" sz="2400" b="0" strike="noStrike" spc="-1">
                <a:solidFill>
                  <a:srgbClr val="000000"/>
                </a:solidFill>
                <a:uFill>
                  <a:solidFill>
                    <a:srgbClr val="FFFFFF"/>
                  </a:solidFill>
                </a:uFill>
                <a:latin typeface="Arial"/>
                <a:ea typeface="Arial Unicode MS"/>
              </a:rPr>
              <a:t>Study of these processes gives insights into the fundamental structure and function of life’s building blocks and allows us to study diseases that occur when these carefully calibrated equilibria fail (when regulation and control no longer function).</a:t>
            </a:r>
            <a:endParaRPr lang="en-US" sz="1800" b="0" strike="noStrike" spc="-1">
              <a:solidFill>
                <a:srgbClr val="000000"/>
              </a:solidFill>
              <a:uFill>
                <a:solidFill>
                  <a:srgbClr val="FFFFFF"/>
                </a:solidFill>
              </a:uFill>
              <a:latin typeface="Arial"/>
            </a:endParaRPr>
          </a:p>
          <a:p>
            <a:pPr marL="457200">
              <a:lnSpc>
                <a:spcPct val="114000"/>
              </a:lnSpc>
            </a:pPr>
            <a:endParaRPr lang="en-US" sz="1800" b="0" strike="noStrike" spc="-1">
              <a:solidFill>
                <a:srgbClr val="000000"/>
              </a:solidFill>
              <a:uFill>
                <a:solidFill>
                  <a:srgbClr val="FFFFFF"/>
                </a:solidFill>
              </a:uFill>
              <a:latin typeface="Arial"/>
            </a:endParaRPr>
          </a:p>
          <a:p>
            <a:pPr marL="457200">
              <a:lnSpc>
                <a:spcPct val="114000"/>
              </a:lnSpc>
            </a:pPr>
            <a:r>
              <a:rPr lang="en-US" sz="2400" b="0" strike="noStrike" spc="-1">
                <a:solidFill>
                  <a:srgbClr val="000000"/>
                </a:solidFill>
                <a:uFill>
                  <a:solidFill>
                    <a:srgbClr val="FFFFFF"/>
                  </a:solidFill>
                </a:uFill>
                <a:latin typeface="Arial"/>
                <a:ea typeface="Arial Unicode MS"/>
              </a:rPr>
              <a:t>Biochemical and biophysical methods and instrumentation can help provide this understanding and help us investigate these biological processes by using tools from chemistry and physics.</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ustomShape 1"/>
          <p:cNvSpPr/>
          <p:nvPr/>
        </p:nvSpPr>
        <p:spPr>
          <a:xfrm>
            <a:off x="0" y="735120"/>
            <a:ext cx="10058040" cy="45720"/>
          </a:xfrm>
          <a:prstGeom prst="roundRect">
            <a:avLst>
              <a:gd name="adj" fmla="val 3569"/>
            </a:avLst>
          </a:prstGeom>
          <a:solidFill>
            <a:srgbClr val="00B8FF"/>
          </a:solidFill>
          <a:ln w="9360">
            <a:solidFill>
              <a:srgbClr val="000000"/>
            </a:solidFill>
            <a:round/>
          </a:ln>
        </p:spPr>
        <p:style>
          <a:lnRef idx="0">
            <a:scrgbClr r="0" g="0" b="0"/>
          </a:lnRef>
          <a:fillRef idx="0">
            <a:scrgbClr r="0" g="0" b="0"/>
          </a:fillRef>
          <a:effectRef idx="0">
            <a:scrgbClr r="0" g="0" b="0"/>
          </a:effectRef>
          <a:fontRef idx="minor"/>
        </p:style>
      </p:sp>
      <p:sp>
        <p:nvSpPr>
          <p:cNvPr id="63" name="CustomShape 2"/>
          <p:cNvSpPr/>
          <p:nvPr/>
        </p:nvSpPr>
        <p:spPr>
          <a:xfrm>
            <a:off x="11160" y="106200"/>
            <a:ext cx="10058040" cy="531360"/>
          </a:xfrm>
          <a:prstGeom prst="roundRect">
            <a:avLst>
              <a:gd name="adj" fmla="val 296"/>
            </a:avLst>
          </a:prstGeom>
          <a:gradFill>
            <a:gsLst>
              <a:gs pos="0">
                <a:srgbClr val="FFFFFF"/>
              </a:gs>
              <a:gs pos="100000">
                <a:srgbClr val="B3B3B3"/>
              </a:gs>
            </a:gsLst>
            <a:lin ang="5400000"/>
          </a:gradFill>
          <a:ln w="9360">
            <a:solidFill>
              <a:srgbClr val="000000"/>
            </a:solidFill>
            <a:round/>
          </a:ln>
        </p:spPr>
        <p:style>
          <a:lnRef idx="0">
            <a:scrgbClr r="0" g="0" b="0"/>
          </a:lnRef>
          <a:fillRef idx="0">
            <a:scrgbClr r="0" g="0" b="0"/>
          </a:fillRef>
          <a:effectRef idx="0">
            <a:scrgbClr r="0" g="0" b="0"/>
          </a:effectRef>
          <a:fontRef idx="minor"/>
        </p:style>
        <p:txBody>
          <a:bodyPr lIns="0" tIns="23040" rIns="0" bIns="0" anchor="ctr" anchorCtr="1"/>
          <a:lstStyle/>
          <a:p>
            <a:pPr algn="ctr">
              <a:lnSpc>
                <a:spcPct val="100000"/>
              </a:lnSpc>
            </a:pPr>
            <a:r>
              <a:rPr lang="en-US" sz="2600" b="1" i="1" strike="noStrike" spc="-1">
                <a:solidFill>
                  <a:srgbClr val="000000"/>
                </a:solidFill>
                <a:uFill>
                  <a:solidFill>
                    <a:srgbClr val="FFFFFF"/>
                  </a:solidFill>
                </a:uFill>
                <a:latin typeface="Arial"/>
                <a:ea typeface="Arial Unicode MS"/>
              </a:rPr>
              <a:t>Fundamentals of Biochemistry and Biophysics</a:t>
            </a:r>
            <a:endParaRPr lang="en-US" sz="1800" b="0" strike="noStrike" spc="-1">
              <a:solidFill>
                <a:srgbClr val="000000"/>
              </a:solidFill>
              <a:uFill>
                <a:solidFill>
                  <a:srgbClr val="FFFFFF"/>
                </a:solidFill>
              </a:uFill>
              <a:latin typeface="Arial"/>
            </a:endParaRPr>
          </a:p>
        </p:txBody>
      </p:sp>
      <p:sp>
        <p:nvSpPr>
          <p:cNvPr id="64" name="CustomShape 3"/>
          <p:cNvSpPr/>
          <p:nvPr/>
        </p:nvSpPr>
        <p:spPr>
          <a:xfrm>
            <a:off x="61920" y="940904"/>
            <a:ext cx="9954720" cy="6629040"/>
          </a:xfrm>
          <a:prstGeom prst="roundRect">
            <a:avLst>
              <a:gd name="adj" fmla="val 23"/>
            </a:avLst>
          </a:prstGeom>
          <a:solidFill>
            <a:srgbClr val="FFFFFF"/>
          </a:solidFill>
          <a:ln w="9360">
            <a:solidFill>
              <a:srgbClr val="000000"/>
            </a:solidFill>
            <a:round/>
          </a:ln>
        </p:spPr>
        <p:style>
          <a:lnRef idx="0">
            <a:scrgbClr r="0" g="0" b="0"/>
          </a:lnRef>
          <a:fillRef idx="0">
            <a:scrgbClr r="0" g="0" b="0"/>
          </a:fillRef>
          <a:effectRef idx="0">
            <a:scrgbClr r="0" g="0" b="0"/>
          </a:effectRef>
          <a:fontRef idx="minor"/>
        </p:style>
        <p:txBody>
          <a:bodyPr/>
          <a:lstStyle/>
          <a:p>
            <a:endParaRPr lang="en-US" dirty="0"/>
          </a:p>
        </p:txBody>
      </p:sp>
      <p:sp>
        <p:nvSpPr>
          <p:cNvPr id="65" name="CustomShape 4"/>
          <p:cNvSpPr/>
          <p:nvPr/>
        </p:nvSpPr>
        <p:spPr>
          <a:xfrm>
            <a:off x="480960" y="1238400"/>
            <a:ext cx="9359640" cy="5390640"/>
          </a:xfrm>
          <a:prstGeom prst="rect">
            <a:avLst/>
          </a:prstGeom>
          <a:noFill/>
          <a:ln>
            <a:noFill/>
          </a:ln>
        </p:spPr>
        <p:style>
          <a:lnRef idx="0">
            <a:scrgbClr r="0" g="0" b="0"/>
          </a:lnRef>
          <a:fillRef idx="0">
            <a:scrgbClr r="0" g="0" b="0"/>
          </a:fillRef>
          <a:effectRef idx="0">
            <a:scrgbClr r="0" g="0" b="0"/>
          </a:effectRef>
          <a:fontRef idx="minor"/>
        </p:style>
        <p:txBody>
          <a:bodyPr lIns="0" tIns="21240" rIns="0" bIns="0"/>
          <a:lstStyle/>
          <a:p>
            <a:pPr algn="ctr">
              <a:lnSpc>
                <a:spcPct val="100000"/>
              </a:lnSpc>
            </a:pPr>
            <a:r>
              <a:rPr lang="en-US" sz="2400" b="0" u="sng" strike="noStrike" spc="-1" dirty="0">
                <a:solidFill>
                  <a:srgbClr val="000000"/>
                </a:solidFill>
                <a:uFill>
                  <a:solidFill>
                    <a:srgbClr val="FFFFFF"/>
                  </a:solidFill>
                </a:uFill>
                <a:latin typeface="Arial"/>
                <a:ea typeface="Arial Unicode MS"/>
              </a:rPr>
              <a:t>Matter and Energy</a:t>
            </a:r>
            <a:endParaRPr lang="en-US" sz="1800" b="0" strike="noStrike" spc="-1" dirty="0">
              <a:solidFill>
                <a:srgbClr val="000000"/>
              </a:solidFill>
              <a:uFill>
                <a:solidFill>
                  <a:srgbClr val="FFFFFF"/>
                </a:solidFill>
              </a:uFill>
              <a:latin typeface="Arial"/>
            </a:endParaRPr>
          </a:p>
          <a:p>
            <a:pPr>
              <a:lnSpc>
                <a:spcPct val="114000"/>
              </a:lnSpc>
            </a:pPr>
            <a:endParaRPr lang="en-US" sz="1800" b="0" strike="noStrike" spc="-1" dirty="0">
              <a:solidFill>
                <a:srgbClr val="000000"/>
              </a:solidFill>
              <a:uFill>
                <a:solidFill>
                  <a:srgbClr val="FFFFFF"/>
                </a:solidFill>
              </a:uFill>
              <a:latin typeface="Arial"/>
            </a:endParaRPr>
          </a:p>
          <a:p>
            <a:pPr marL="457200" indent="-456840">
              <a:lnSpc>
                <a:spcPct val="114000"/>
              </a:lnSpc>
              <a:buClr>
                <a:srgbClr val="000000"/>
              </a:buClr>
              <a:buFont typeface="Arial;Helvetica"/>
              <a:buAutoNum type="arabicPeriod"/>
            </a:pPr>
            <a:r>
              <a:rPr lang="en-US" sz="2400" b="0" strike="noStrike" spc="-1" dirty="0">
                <a:solidFill>
                  <a:srgbClr val="000000"/>
                </a:solidFill>
                <a:uFill>
                  <a:solidFill>
                    <a:srgbClr val="FFFFFF"/>
                  </a:solidFill>
                </a:uFill>
                <a:latin typeface="Arial"/>
                <a:ea typeface="Arial Unicode MS"/>
              </a:rPr>
              <a:t>Atomic nature of matter: atoms and molecules in motion create heat, pressure, diffusion.  Measurement of these parameters provides information on molecular number, size, mass and shape.</a:t>
            </a:r>
            <a:endParaRPr lang="en-US" sz="1800" b="0" strike="noStrike" spc="-1" dirty="0">
              <a:solidFill>
                <a:srgbClr val="000000"/>
              </a:solidFill>
              <a:uFill>
                <a:solidFill>
                  <a:srgbClr val="FFFFFF"/>
                </a:solidFill>
              </a:uFill>
              <a:latin typeface="Arial"/>
            </a:endParaRPr>
          </a:p>
          <a:p>
            <a:pPr>
              <a:lnSpc>
                <a:spcPct val="114000"/>
              </a:lnSpc>
            </a:pPr>
            <a:endParaRPr lang="en-US" sz="1800" b="0" strike="noStrike" spc="-1" dirty="0">
              <a:solidFill>
                <a:srgbClr val="000000"/>
              </a:solidFill>
              <a:uFill>
                <a:solidFill>
                  <a:srgbClr val="FFFFFF"/>
                </a:solidFill>
              </a:uFill>
              <a:latin typeface="Arial"/>
            </a:endParaRPr>
          </a:p>
          <a:p>
            <a:pPr marL="457560" indent="-457200">
              <a:lnSpc>
                <a:spcPct val="114000"/>
              </a:lnSpc>
              <a:buClr>
                <a:srgbClr val="000000"/>
              </a:buClr>
              <a:buFont typeface="+mj-lt"/>
              <a:buAutoNum type="arabicPeriod" startAt="2"/>
            </a:pPr>
            <a:r>
              <a:rPr lang="en-US" sz="2400" b="0" strike="noStrike" spc="-1" dirty="0">
                <a:solidFill>
                  <a:srgbClr val="000000"/>
                </a:solidFill>
                <a:uFill>
                  <a:solidFill>
                    <a:srgbClr val="FFFFFF"/>
                  </a:solidFill>
                </a:uFill>
                <a:latin typeface="Arial"/>
                <a:ea typeface="Arial Unicode MS"/>
              </a:rPr>
              <a:t>Atoms and molecules have mass and charge: they will move in response to an external gravitational/centrifugal or electric field.  Rates of their movement in response to such fields provide information on molecular mass, charge, size and shape. </a:t>
            </a:r>
            <a:endParaRPr lang="en-US" sz="1800" b="0" strike="noStrike" spc="-1" dirty="0">
              <a:solidFill>
                <a:srgbClr val="000000"/>
              </a:solidFill>
              <a:uFill>
                <a:solidFill>
                  <a:srgbClr val="FFFFFF"/>
                </a:solidFill>
              </a:uFill>
              <a:latin typeface="Arial"/>
            </a:endParaRPr>
          </a:p>
          <a:p>
            <a:pPr>
              <a:lnSpc>
                <a:spcPct val="114000"/>
              </a:lnSpc>
            </a:pPr>
            <a:endParaRPr lang="en-US" sz="1800" b="0" strike="noStrike" spc="-1" dirty="0">
              <a:solidFill>
                <a:srgbClr val="000000"/>
              </a:solidFill>
              <a:uFill>
                <a:solidFill>
                  <a:srgbClr val="FFFFFF"/>
                </a:solidFill>
              </a:uFill>
              <a:latin typeface="Arial"/>
            </a:endParaRPr>
          </a:p>
          <a:p>
            <a:pPr marL="457560" indent="-457200">
              <a:lnSpc>
                <a:spcPct val="114000"/>
              </a:lnSpc>
              <a:buClr>
                <a:srgbClr val="000000"/>
              </a:buClr>
              <a:buFont typeface="+mj-lt"/>
              <a:buAutoNum type="arabicPeriod" startAt="3"/>
            </a:pPr>
            <a:r>
              <a:rPr lang="en-US" sz="2400" b="0" strike="noStrike" spc="-1" dirty="0">
                <a:solidFill>
                  <a:srgbClr val="000000"/>
                </a:solidFill>
                <a:uFill>
                  <a:solidFill>
                    <a:srgbClr val="FFFFFF"/>
                  </a:solidFill>
                </a:uFill>
                <a:latin typeface="Arial"/>
                <a:ea typeface="Arial Unicode MS"/>
              </a:rPr>
              <a:t> Electromagnetic radiation: speed, amplitude, frequency (energy), phase, polarization, absorbance and emission (frequency or wavelength); constructive and destructive interference.</a:t>
            </a:r>
            <a:endParaRPr lang="en-U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CustomShape 1"/>
          <p:cNvSpPr/>
          <p:nvPr/>
        </p:nvSpPr>
        <p:spPr>
          <a:xfrm>
            <a:off x="0" y="735120"/>
            <a:ext cx="10058040" cy="45720"/>
          </a:xfrm>
          <a:prstGeom prst="roundRect">
            <a:avLst>
              <a:gd name="adj" fmla="val 3569"/>
            </a:avLst>
          </a:prstGeom>
          <a:solidFill>
            <a:srgbClr val="00B8FF"/>
          </a:solidFill>
          <a:ln w="9360">
            <a:solidFill>
              <a:srgbClr val="000000"/>
            </a:solidFill>
            <a:round/>
          </a:ln>
        </p:spPr>
        <p:style>
          <a:lnRef idx="0">
            <a:scrgbClr r="0" g="0" b="0"/>
          </a:lnRef>
          <a:fillRef idx="0">
            <a:scrgbClr r="0" g="0" b="0"/>
          </a:fillRef>
          <a:effectRef idx="0">
            <a:scrgbClr r="0" g="0" b="0"/>
          </a:effectRef>
          <a:fontRef idx="minor"/>
        </p:style>
      </p:sp>
      <p:sp>
        <p:nvSpPr>
          <p:cNvPr id="67" name="CustomShape 2"/>
          <p:cNvSpPr/>
          <p:nvPr/>
        </p:nvSpPr>
        <p:spPr>
          <a:xfrm>
            <a:off x="11160" y="106200"/>
            <a:ext cx="10058040" cy="531360"/>
          </a:xfrm>
          <a:prstGeom prst="roundRect">
            <a:avLst>
              <a:gd name="adj" fmla="val 296"/>
            </a:avLst>
          </a:prstGeom>
          <a:gradFill>
            <a:gsLst>
              <a:gs pos="0">
                <a:srgbClr val="FFFFFF"/>
              </a:gs>
              <a:gs pos="100000">
                <a:srgbClr val="B3B3B3"/>
              </a:gs>
            </a:gsLst>
            <a:lin ang="5400000"/>
          </a:gradFill>
          <a:ln w="9360">
            <a:solidFill>
              <a:srgbClr val="000000"/>
            </a:solidFill>
            <a:round/>
          </a:ln>
        </p:spPr>
        <p:style>
          <a:lnRef idx="0">
            <a:scrgbClr r="0" g="0" b="0"/>
          </a:lnRef>
          <a:fillRef idx="0">
            <a:scrgbClr r="0" g="0" b="0"/>
          </a:fillRef>
          <a:effectRef idx="0">
            <a:scrgbClr r="0" g="0" b="0"/>
          </a:effectRef>
          <a:fontRef idx="minor"/>
        </p:style>
        <p:txBody>
          <a:bodyPr lIns="0" tIns="23040" rIns="0" bIns="0" anchor="ctr" anchorCtr="1"/>
          <a:lstStyle/>
          <a:p>
            <a:pPr algn="ctr">
              <a:lnSpc>
                <a:spcPct val="100000"/>
              </a:lnSpc>
            </a:pPr>
            <a:r>
              <a:rPr lang="en-US" sz="2600" b="1" i="1" strike="noStrike" spc="-1">
                <a:solidFill>
                  <a:srgbClr val="000000"/>
                </a:solidFill>
                <a:uFill>
                  <a:solidFill>
                    <a:srgbClr val="FFFFFF"/>
                  </a:solidFill>
                </a:uFill>
                <a:latin typeface="Arial"/>
                <a:ea typeface="Arial Unicode MS"/>
              </a:rPr>
              <a:t>Fundamentals of Biochemistry and Biophysics</a:t>
            </a:r>
            <a:endParaRPr lang="en-US" sz="1800" b="0" strike="noStrike" spc="-1">
              <a:solidFill>
                <a:srgbClr val="000000"/>
              </a:solidFill>
              <a:uFill>
                <a:solidFill>
                  <a:srgbClr val="FFFFFF"/>
                </a:solidFill>
              </a:uFill>
              <a:latin typeface="Arial"/>
            </a:endParaRPr>
          </a:p>
        </p:txBody>
      </p:sp>
      <p:sp>
        <p:nvSpPr>
          <p:cNvPr id="68" name="CustomShape 3"/>
          <p:cNvSpPr/>
          <p:nvPr/>
        </p:nvSpPr>
        <p:spPr>
          <a:xfrm>
            <a:off x="61920" y="914400"/>
            <a:ext cx="9954720" cy="6629040"/>
          </a:xfrm>
          <a:prstGeom prst="roundRect">
            <a:avLst>
              <a:gd name="adj" fmla="val 23"/>
            </a:avLst>
          </a:prstGeom>
          <a:solidFill>
            <a:srgbClr val="FFFFFF"/>
          </a:solidFill>
          <a:ln w="9360">
            <a:solidFill>
              <a:srgbClr val="000000"/>
            </a:solidFill>
            <a:round/>
          </a:ln>
        </p:spPr>
        <p:style>
          <a:lnRef idx="0">
            <a:scrgbClr r="0" g="0" b="0"/>
          </a:lnRef>
          <a:fillRef idx="0">
            <a:scrgbClr r="0" g="0" b="0"/>
          </a:fillRef>
          <a:effectRef idx="0">
            <a:scrgbClr r="0" g="0" b="0"/>
          </a:effectRef>
          <a:fontRef idx="minor"/>
        </p:style>
      </p:sp>
      <p:sp>
        <p:nvSpPr>
          <p:cNvPr id="69" name="CustomShape 4"/>
          <p:cNvSpPr/>
          <p:nvPr/>
        </p:nvSpPr>
        <p:spPr>
          <a:xfrm>
            <a:off x="480960" y="1238400"/>
            <a:ext cx="9116640" cy="6117840"/>
          </a:xfrm>
          <a:prstGeom prst="rect">
            <a:avLst/>
          </a:prstGeom>
          <a:noFill/>
          <a:ln>
            <a:noFill/>
          </a:ln>
        </p:spPr>
        <p:style>
          <a:lnRef idx="0">
            <a:scrgbClr r="0" g="0" b="0"/>
          </a:lnRef>
          <a:fillRef idx="0">
            <a:scrgbClr r="0" g="0" b="0"/>
          </a:fillRef>
          <a:effectRef idx="0">
            <a:scrgbClr r="0" g="0" b="0"/>
          </a:effectRef>
          <a:fontRef idx="minor"/>
        </p:style>
        <p:txBody>
          <a:bodyPr lIns="0" tIns="21240" rIns="0" bIns="0"/>
          <a:lstStyle/>
          <a:p>
            <a:pPr algn="ctr">
              <a:lnSpc>
                <a:spcPct val="100000"/>
              </a:lnSpc>
            </a:pPr>
            <a:r>
              <a:rPr lang="en-US" sz="2400" b="0" u="sng" strike="noStrike" spc="-1" dirty="0">
                <a:solidFill>
                  <a:srgbClr val="000000"/>
                </a:solidFill>
                <a:uFill>
                  <a:solidFill>
                    <a:srgbClr val="FFFFFF"/>
                  </a:solidFill>
                </a:uFill>
                <a:latin typeface="Arial"/>
                <a:ea typeface="Arial Unicode MS"/>
              </a:rPr>
              <a:t>Matter and Energy</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marL="457200" indent="-456840">
              <a:lnSpc>
                <a:spcPct val="114000"/>
              </a:lnSpc>
              <a:buClr>
                <a:srgbClr val="000000"/>
              </a:buClr>
              <a:buFont typeface="Arial;Helvetica"/>
              <a:buAutoNum type="arabicPeriod" startAt="4"/>
            </a:pPr>
            <a:r>
              <a:rPr lang="en-US" sz="2400" b="0" strike="noStrike" spc="-1" dirty="0">
                <a:solidFill>
                  <a:srgbClr val="000000"/>
                </a:solidFill>
                <a:uFill>
                  <a:solidFill>
                    <a:srgbClr val="FFFFFF"/>
                  </a:solidFill>
                </a:uFill>
                <a:latin typeface="Arial"/>
                <a:ea typeface="Arial Unicode MS"/>
              </a:rPr>
              <a:t>Interaction between electromagnetic radiation and matter: elastic and inelastic scattering, absorption and emission (wavelength), resonance (relationship to electronic or nuclear structure), refraction, diffraction, reflection.</a:t>
            </a:r>
            <a:endParaRPr lang="en-US" sz="1800" b="0" strike="noStrike" spc="-1" dirty="0">
              <a:solidFill>
                <a:srgbClr val="000000"/>
              </a:solidFill>
              <a:uFill>
                <a:solidFill>
                  <a:srgbClr val="FFFFFF"/>
                </a:solidFill>
              </a:uFill>
              <a:latin typeface="Arial"/>
            </a:endParaRPr>
          </a:p>
          <a:p>
            <a:pPr>
              <a:lnSpc>
                <a:spcPct val="114000"/>
              </a:lnSpc>
            </a:pPr>
            <a:endParaRPr lang="en-US" sz="1800" b="0" strike="noStrike" spc="-1" dirty="0">
              <a:solidFill>
                <a:srgbClr val="000000"/>
              </a:solidFill>
              <a:uFill>
                <a:solidFill>
                  <a:srgbClr val="FFFFFF"/>
                </a:solidFill>
              </a:uFill>
              <a:latin typeface="Arial"/>
            </a:endParaRPr>
          </a:p>
          <a:p>
            <a:pPr marL="457560" indent="-457200">
              <a:lnSpc>
                <a:spcPct val="114000"/>
              </a:lnSpc>
              <a:buClr>
                <a:srgbClr val="000000"/>
              </a:buClr>
              <a:buFont typeface="+mj-lt"/>
              <a:buAutoNum type="arabicPeriod" startAt="5"/>
            </a:pPr>
            <a:r>
              <a:rPr lang="en-US" sz="2400" b="0" strike="noStrike" spc="-1" dirty="0">
                <a:solidFill>
                  <a:srgbClr val="000000"/>
                </a:solidFill>
                <a:uFill>
                  <a:solidFill>
                    <a:srgbClr val="FFFFFF"/>
                  </a:solidFill>
                </a:uFill>
                <a:latin typeface="Arial"/>
                <a:ea typeface="Arial Unicode MS"/>
              </a:rPr>
              <a:t>Interrogation of biological matter with electromagnetic radiation or thermal energy provides information on the structure (positions and types of atoms and their chemical bonding) and dynamics (movements of the atoms), and their interactions and distances from each other.</a:t>
            </a:r>
            <a:endParaRPr lang="en-US" sz="1800" b="0" strike="noStrike" spc="-1" dirty="0">
              <a:solidFill>
                <a:srgbClr val="000000"/>
              </a:solidFill>
              <a:uFill>
                <a:solidFill>
                  <a:srgbClr val="FFFFFF"/>
                </a:solidFill>
              </a:uFill>
              <a:latin typeface="Arial"/>
            </a:endParaRPr>
          </a:p>
          <a:p>
            <a:pPr>
              <a:lnSpc>
                <a:spcPct val="114000"/>
              </a:lnSpc>
            </a:pPr>
            <a:endParaRPr lang="en-U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CustomShape 1"/>
          <p:cNvSpPr/>
          <p:nvPr/>
        </p:nvSpPr>
        <p:spPr>
          <a:xfrm>
            <a:off x="0" y="735120"/>
            <a:ext cx="10058040" cy="45720"/>
          </a:xfrm>
          <a:prstGeom prst="roundRect">
            <a:avLst>
              <a:gd name="adj" fmla="val 3569"/>
            </a:avLst>
          </a:prstGeom>
          <a:solidFill>
            <a:srgbClr val="00B8FF"/>
          </a:solidFill>
          <a:ln w="9360">
            <a:solidFill>
              <a:srgbClr val="000000"/>
            </a:solidFill>
            <a:round/>
          </a:ln>
        </p:spPr>
        <p:style>
          <a:lnRef idx="0">
            <a:scrgbClr r="0" g="0" b="0"/>
          </a:lnRef>
          <a:fillRef idx="0">
            <a:scrgbClr r="0" g="0" b="0"/>
          </a:fillRef>
          <a:effectRef idx="0">
            <a:scrgbClr r="0" g="0" b="0"/>
          </a:effectRef>
          <a:fontRef idx="minor"/>
        </p:style>
      </p:sp>
      <p:sp>
        <p:nvSpPr>
          <p:cNvPr id="71" name="CustomShape 2"/>
          <p:cNvSpPr/>
          <p:nvPr/>
        </p:nvSpPr>
        <p:spPr>
          <a:xfrm>
            <a:off x="11160" y="106200"/>
            <a:ext cx="10058040" cy="531360"/>
          </a:xfrm>
          <a:prstGeom prst="roundRect">
            <a:avLst>
              <a:gd name="adj" fmla="val 296"/>
            </a:avLst>
          </a:prstGeom>
          <a:gradFill>
            <a:gsLst>
              <a:gs pos="0">
                <a:srgbClr val="FFFFFF"/>
              </a:gs>
              <a:gs pos="100000">
                <a:srgbClr val="B3B3B3"/>
              </a:gs>
            </a:gsLst>
            <a:lin ang="5400000"/>
          </a:gradFill>
          <a:ln w="9360">
            <a:solidFill>
              <a:srgbClr val="000000"/>
            </a:solidFill>
            <a:round/>
          </a:ln>
        </p:spPr>
        <p:style>
          <a:lnRef idx="0">
            <a:scrgbClr r="0" g="0" b="0"/>
          </a:lnRef>
          <a:fillRef idx="0">
            <a:scrgbClr r="0" g="0" b="0"/>
          </a:fillRef>
          <a:effectRef idx="0">
            <a:scrgbClr r="0" g="0" b="0"/>
          </a:effectRef>
          <a:fontRef idx="minor"/>
        </p:style>
        <p:txBody>
          <a:bodyPr lIns="0" tIns="23040" rIns="0" bIns="0" anchor="ctr" anchorCtr="1"/>
          <a:lstStyle/>
          <a:p>
            <a:pPr algn="ctr">
              <a:lnSpc>
                <a:spcPct val="100000"/>
              </a:lnSpc>
            </a:pPr>
            <a:r>
              <a:rPr lang="en-US" sz="2600" b="1" i="1" strike="noStrike" spc="-1">
                <a:solidFill>
                  <a:srgbClr val="000000"/>
                </a:solidFill>
                <a:uFill>
                  <a:solidFill>
                    <a:srgbClr val="FFFFFF"/>
                  </a:solidFill>
                </a:uFill>
                <a:latin typeface="Arial"/>
                <a:ea typeface="Arial Unicode MS"/>
              </a:rPr>
              <a:t>Fundamentals of Biochemistry and Biophysics</a:t>
            </a:r>
            <a:endParaRPr lang="en-US" sz="1800" b="0" strike="noStrike" spc="-1">
              <a:solidFill>
                <a:srgbClr val="000000"/>
              </a:solidFill>
              <a:uFill>
                <a:solidFill>
                  <a:srgbClr val="FFFFFF"/>
                </a:solidFill>
              </a:uFill>
              <a:latin typeface="Arial"/>
            </a:endParaRPr>
          </a:p>
        </p:txBody>
      </p:sp>
      <p:sp>
        <p:nvSpPr>
          <p:cNvPr id="72" name="CustomShape 3"/>
          <p:cNvSpPr/>
          <p:nvPr/>
        </p:nvSpPr>
        <p:spPr>
          <a:xfrm>
            <a:off x="61920" y="914400"/>
            <a:ext cx="9954720" cy="6629040"/>
          </a:xfrm>
          <a:prstGeom prst="roundRect">
            <a:avLst>
              <a:gd name="adj" fmla="val 23"/>
            </a:avLst>
          </a:prstGeom>
          <a:solidFill>
            <a:srgbClr val="FFFFFF"/>
          </a:solidFill>
          <a:ln w="9360">
            <a:solidFill>
              <a:srgbClr val="000000"/>
            </a:solidFill>
            <a:round/>
          </a:ln>
        </p:spPr>
        <p:style>
          <a:lnRef idx="0">
            <a:scrgbClr r="0" g="0" b="0"/>
          </a:lnRef>
          <a:fillRef idx="0">
            <a:scrgbClr r="0" g="0" b="0"/>
          </a:fillRef>
          <a:effectRef idx="0">
            <a:scrgbClr r="0" g="0" b="0"/>
          </a:effectRef>
          <a:fontRef idx="minor"/>
        </p:style>
        <p:txBody>
          <a:bodyPr/>
          <a:lstStyle/>
          <a:p>
            <a:endParaRPr lang="en-US" dirty="0"/>
          </a:p>
        </p:txBody>
      </p:sp>
      <p:sp>
        <p:nvSpPr>
          <p:cNvPr id="73" name="CustomShape 4"/>
          <p:cNvSpPr/>
          <p:nvPr/>
        </p:nvSpPr>
        <p:spPr>
          <a:xfrm>
            <a:off x="480960" y="1238400"/>
            <a:ext cx="9116640" cy="5776560"/>
          </a:xfrm>
          <a:prstGeom prst="rect">
            <a:avLst/>
          </a:prstGeom>
          <a:noFill/>
          <a:ln>
            <a:noFill/>
          </a:ln>
        </p:spPr>
        <p:style>
          <a:lnRef idx="0">
            <a:scrgbClr r="0" g="0" b="0"/>
          </a:lnRef>
          <a:fillRef idx="0">
            <a:scrgbClr r="0" g="0" b="0"/>
          </a:fillRef>
          <a:effectRef idx="0">
            <a:scrgbClr r="0" g="0" b="0"/>
          </a:effectRef>
          <a:fontRef idx="minor"/>
        </p:style>
        <p:txBody>
          <a:bodyPr lIns="0" tIns="21240" rIns="0" bIns="0"/>
          <a:lstStyle/>
          <a:p>
            <a:pPr algn="ctr">
              <a:lnSpc>
                <a:spcPct val="100000"/>
              </a:lnSpc>
            </a:pPr>
            <a:r>
              <a:rPr lang="en-US" sz="2400" b="0" u="sng" strike="noStrike" spc="-1" dirty="0">
                <a:solidFill>
                  <a:srgbClr val="000000"/>
                </a:solidFill>
                <a:uFill>
                  <a:solidFill>
                    <a:srgbClr val="FFFFFF"/>
                  </a:solidFill>
                </a:uFill>
                <a:latin typeface="Arial"/>
                <a:ea typeface="Arial Unicode MS"/>
              </a:rPr>
              <a:t>Matter and Energy</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marL="457200" indent="-456840">
              <a:lnSpc>
                <a:spcPct val="114000"/>
              </a:lnSpc>
              <a:buClr>
                <a:srgbClr val="000000"/>
              </a:buClr>
              <a:buFont typeface="Arial;Helvetica"/>
              <a:buAutoNum type="arabicPeriod" startAt="6"/>
            </a:pPr>
            <a:r>
              <a:rPr lang="en-US" sz="2400" b="0" strike="noStrike" spc="-1" dirty="0">
                <a:solidFill>
                  <a:srgbClr val="000000"/>
                </a:solidFill>
                <a:uFill>
                  <a:solidFill>
                    <a:srgbClr val="FFFFFF"/>
                  </a:solidFill>
                </a:uFill>
                <a:latin typeface="Arial"/>
                <a:ea typeface="Arial Unicode MS"/>
              </a:rPr>
              <a:t>Frequencies of absorbed or emitted radiation are determined by electronic and nuclear structure and the local environment around an atom or molecule.  Spectroscopic methods therefore provide information on the composition, chemical environment &amp; bound state of an atom.</a:t>
            </a:r>
            <a:endParaRPr lang="en-US" sz="1800" b="0" strike="noStrike" spc="-1" dirty="0">
              <a:solidFill>
                <a:srgbClr val="000000"/>
              </a:solidFill>
              <a:uFill>
                <a:solidFill>
                  <a:srgbClr val="FFFFFF"/>
                </a:solidFill>
              </a:uFill>
              <a:latin typeface="Arial"/>
            </a:endParaRPr>
          </a:p>
          <a:p>
            <a:pPr>
              <a:lnSpc>
                <a:spcPct val="114000"/>
              </a:lnSpc>
            </a:pPr>
            <a:endParaRPr lang="en-US" sz="1800" b="0" strike="noStrike" spc="-1" dirty="0">
              <a:solidFill>
                <a:srgbClr val="000000"/>
              </a:solidFill>
              <a:uFill>
                <a:solidFill>
                  <a:srgbClr val="FFFFFF"/>
                </a:solidFill>
              </a:uFill>
              <a:latin typeface="Arial"/>
            </a:endParaRPr>
          </a:p>
          <a:p>
            <a:pPr marL="457560" indent="-457200">
              <a:lnSpc>
                <a:spcPct val="114000"/>
              </a:lnSpc>
              <a:buClr>
                <a:srgbClr val="000000"/>
              </a:buClr>
              <a:buFont typeface="+mj-lt"/>
              <a:buAutoNum type="arabicPeriod" startAt="7"/>
            </a:pPr>
            <a:r>
              <a:rPr lang="en-US" sz="2400" b="0" strike="noStrike" spc="-1" dirty="0">
                <a:solidFill>
                  <a:srgbClr val="000000"/>
                </a:solidFill>
                <a:uFill>
                  <a:solidFill>
                    <a:srgbClr val="FFFFFF"/>
                  </a:solidFill>
                </a:uFill>
                <a:latin typeface="Arial"/>
                <a:ea typeface="Arial Unicode MS"/>
              </a:rPr>
              <a:t>The spontaneous loss of absorbed radiation results either in heat or emitted light (fluorescence or phosphorescence), which can be used to probe distances by resonance transfer.</a:t>
            </a:r>
            <a:endParaRPr lang="en-U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ustomShape 1"/>
          <p:cNvSpPr/>
          <p:nvPr/>
        </p:nvSpPr>
        <p:spPr>
          <a:xfrm>
            <a:off x="0" y="735120"/>
            <a:ext cx="10058040" cy="45720"/>
          </a:xfrm>
          <a:prstGeom prst="roundRect">
            <a:avLst>
              <a:gd name="adj" fmla="val 3569"/>
            </a:avLst>
          </a:prstGeom>
          <a:solidFill>
            <a:srgbClr val="00B8FF"/>
          </a:solidFill>
          <a:ln w="9360">
            <a:solidFill>
              <a:srgbClr val="000000"/>
            </a:solidFill>
            <a:round/>
          </a:ln>
        </p:spPr>
        <p:style>
          <a:lnRef idx="0">
            <a:scrgbClr r="0" g="0" b="0"/>
          </a:lnRef>
          <a:fillRef idx="0">
            <a:scrgbClr r="0" g="0" b="0"/>
          </a:fillRef>
          <a:effectRef idx="0">
            <a:scrgbClr r="0" g="0" b="0"/>
          </a:effectRef>
          <a:fontRef idx="minor"/>
        </p:style>
      </p:sp>
      <p:sp>
        <p:nvSpPr>
          <p:cNvPr id="75" name="CustomShape 2"/>
          <p:cNvSpPr/>
          <p:nvPr/>
        </p:nvSpPr>
        <p:spPr>
          <a:xfrm>
            <a:off x="11160" y="106200"/>
            <a:ext cx="10058040" cy="531360"/>
          </a:xfrm>
          <a:prstGeom prst="roundRect">
            <a:avLst>
              <a:gd name="adj" fmla="val 296"/>
            </a:avLst>
          </a:prstGeom>
          <a:gradFill>
            <a:gsLst>
              <a:gs pos="0">
                <a:srgbClr val="FFFFFF"/>
              </a:gs>
              <a:gs pos="100000">
                <a:srgbClr val="B3B3B3"/>
              </a:gs>
            </a:gsLst>
            <a:lin ang="5400000"/>
          </a:gradFill>
          <a:ln w="9360">
            <a:solidFill>
              <a:srgbClr val="000000"/>
            </a:solidFill>
            <a:round/>
          </a:ln>
        </p:spPr>
        <p:style>
          <a:lnRef idx="0">
            <a:scrgbClr r="0" g="0" b="0"/>
          </a:lnRef>
          <a:fillRef idx="0">
            <a:scrgbClr r="0" g="0" b="0"/>
          </a:fillRef>
          <a:effectRef idx="0">
            <a:scrgbClr r="0" g="0" b="0"/>
          </a:effectRef>
          <a:fontRef idx="minor"/>
        </p:style>
        <p:txBody>
          <a:bodyPr lIns="0" tIns="23040" rIns="0" bIns="0" anchor="ctr" anchorCtr="1"/>
          <a:lstStyle/>
          <a:p>
            <a:pPr algn="ctr">
              <a:lnSpc>
                <a:spcPct val="100000"/>
              </a:lnSpc>
            </a:pPr>
            <a:r>
              <a:rPr lang="en-US" sz="2600" b="1" i="1" strike="noStrike" spc="-1">
                <a:solidFill>
                  <a:srgbClr val="000000"/>
                </a:solidFill>
                <a:uFill>
                  <a:solidFill>
                    <a:srgbClr val="FFFFFF"/>
                  </a:solidFill>
                </a:uFill>
                <a:latin typeface="Arial"/>
                <a:ea typeface="Arial Unicode MS"/>
              </a:rPr>
              <a:t>Fundamentals of Biochemistry and Biophysics</a:t>
            </a:r>
            <a:endParaRPr lang="en-US" sz="1800" b="0" strike="noStrike" spc="-1">
              <a:solidFill>
                <a:srgbClr val="000000"/>
              </a:solidFill>
              <a:uFill>
                <a:solidFill>
                  <a:srgbClr val="FFFFFF"/>
                </a:solidFill>
              </a:uFill>
              <a:latin typeface="Arial"/>
            </a:endParaRPr>
          </a:p>
        </p:txBody>
      </p:sp>
      <p:sp>
        <p:nvSpPr>
          <p:cNvPr id="76" name="CustomShape 3"/>
          <p:cNvSpPr/>
          <p:nvPr/>
        </p:nvSpPr>
        <p:spPr>
          <a:xfrm>
            <a:off x="61920" y="914400"/>
            <a:ext cx="9954720" cy="6629040"/>
          </a:xfrm>
          <a:prstGeom prst="roundRect">
            <a:avLst>
              <a:gd name="adj" fmla="val 23"/>
            </a:avLst>
          </a:prstGeom>
          <a:solidFill>
            <a:srgbClr val="FFFFFF"/>
          </a:solidFill>
          <a:ln w="9360">
            <a:solidFill>
              <a:srgbClr val="000000"/>
            </a:solidFill>
            <a:round/>
          </a:ln>
        </p:spPr>
        <p:style>
          <a:lnRef idx="0">
            <a:scrgbClr r="0" g="0" b="0"/>
          </a:lnRef>
          <a:fillRef idx="0">
            <a:scrgbClr r="0" g="0" b="0"/>
          </a:fillRef>
          <a:effectRef idx="0">
            <a:scrgbClr r="0" g="0" b="0"/>
          </a:effectRef>
          <a:fontRef idx="minor"/>
        </p:style>
      </p:sp>
      <p:sp>
        <p:nvSpPr>
          <p:cNvPr id="77" name="CustomShape 4"/>
          <p:cNvSpPr/>
          <p:nvPr/>
        </p:nvSpPr>
        <p:spPr>
          <a:xfrm>
            <a:off x="480960" y="1238400"/>
            <a:ext cx="9116640" cy="6117840"/>
          </a:xfrm>
          <a:prstGeom prst="rect">
            <a:avLst/>
          </a:prstGeom>
          <a:noFill/>
          <a:ln>
            <a:noFill/>
          </a:ln>
        </p:spPr>
        <p:style>
          <a:lnRef idx="0">
            <a:scrgbClr r="0" g="0" b="0"/>
          </a:lnRef>
          <a:fillRef idx="0">
            <a:scrgbClr r="0" g="0" b="0"/>
          </a:fillRef>
          <a:effectRef idx="0">
            <a:scrgbClr r="0" g="0" b="0"/>
          </a:effectRef>
          <a:fontRef idx="minor"/>
        </p:style>
        <p:txBody>
          <a:bodyPr lIns="0" tIns="21240" rIns="0" bIns="0"/>
          <a:lstStyle/>
          <a:p>
            <a:pPr algn="ctr">
              <a:lnSpc>
                <a:spcPct val="100000"/>
              </a:lnSpc>
            </a:pPr>
            <a:r>
              <a:rPr lang="en-US" sz="2400" b="0" u="sng" strike="noStrike" spc="-1">
                <a:solidFill>
                  <a:srgbClr val="000000"/>
                </a:solidFill>
                <a:uFill>
                  <a:solidFill>
                    <a:srgbClr val="FFFFFF"/>
                  </a:solidFill>
                </a:uFill>
                <a:latin typeface="Arial"/>
                <a:ea typeface="Arial Unicode MS"/>
              </a:rPr>
              <a:t>Matter and Energy</a:t>
            </a:r>
            <a:endParaRPr lang="en-US" sz="1800" b="0" strike="noStrike" spc="-1">
              <a:solidFill>
                <a:srgbClr val="000000"/>
              </a:solidFill>
              <a:uFill>
                <a:solidFill>
                  <a:srgbClr val="FFFFFF"/>
                </a:solidFill>
              </a:uFill>
              <a:latin typeface="Arial"/>
            </a:endParaRPr>
          </a:p>
          <a:p>
            <a:pPr>
              <a:lnSpc>
                <a:spcPct val="114000"/>
              </a:lnSpc>
            </a:pPr>
            <a:endParaRPr lang="en-US" sz="1800" b="0" strike="noStrike" spc="-1">
              <a:solidFill>
                <a:srgbClr val="000000"/>
              </a:solidFill>
              <a:uFill>
                <a:solidFill>
                  <a:srgbClr val="FFFFFF"/>
                </a:solidFill>
              </a:uFill>
              <a:latin typeface="Arial"/>
            </a:endParaRPr>
          </a:p>
          <a:p>
            <a:pPr marL="457200" indent="-456840">
              <a:lnSpc>
                <a:spcPct val="114000"/>
              </a:lnSpc>
              <a:buClr>
                <a:srgbClr val="000000"/>
              </a:buClr>
              <a:buFont typeface="Arial;Helvetica"/>
              <a:buAutoNum type="arabicPeriod" startAt="8"/>
            </a:pPr>
            <a:r>
              <a:rPr lang="en-US" sz="2400" b="0" strike="noStrike" spc="-1">
                <a:solidFill>
                  <a:srgbClr val="000000"/>
                </a:solidFill>
                <a:uFill>
                  <a:solidFill>
                    <a:srgbClr val="FFFFFF"/>
                  </a:solidFill>
                </a:uFill>
                <a:latin typeface="Arial"/>
                <a:ea typeface="Arial Unicode MS"/>
              </a:rPr>
              <a:t>Instrumentation is used to generate the thermal/electromagnetic radiation or centrifugal/electric fields that are used to interrogate biological material and to extend the sensitivity, reliability, precision and resolution with which radiation is measured, as well as to allow detection of radiation that is otherwise invisible to human senses.</a:t>
            </a:r>
            <a:endParaRPr lang="en-US" sz="1800" b="0" strike="noStrike" spc="-1">
              <a:solidFill>
                <a:srgbClr val="000000"/>
              </a:solidFill>
              <a:uFill>
                <a:solidFill>
                  <a:srgbClr val="FFFFFF"/>
                </a:solidFill>
              </a:uFill>
              <a:latin typeface="Arial"/>
            </a:endParaRPr>
          </a:p>
          <a:p>
            <a:pPr>
              <a:lnSpc>
                <a:spcPct val="114000"/>
              </a:lnSpc>
            </a:pPr>
            <a:endParaRPr lang="en-US" sz="1800" b="0" strike="noStrike" spc="-1">
              <a:solidFill>
                <a:srgbClr val="000000"/>
              </a:solidFill>
              <a:uFill>
                <a:solidFill>
                  <a:srgbClr val="FFFFFF"/>
                </a:solidFill>
              </a:uFill>
              <a:latin typeface="Arial"/>
            </a:endParaRPr>
          </a:p>
          <a:p>
            <a:pPr marL="457200" indent="-456840">
              <a:lnSpc>
                <a:spcPct val="114000"/>
              </a:lnSpc>
              <a:buClr>
                <a:srgbClr val="000000"/>
              </a:buClr>
              <a:buFont typeface="Arial;Helvetica"/>
              <a:buAutoNum type="arabicPeriod" startAt="9"/>
            </a:pPr>
            <a:r>
              <a:rPr lang="en-US" sz="2400" b="0" strike="noStrike" spc="-1">
                <a:solidFill>
                  <a:srgbClr val="000000"/>
                </a:solidFill>
                <a:uFill>
                  <a:solidFill>
                    <a:srgbClr val="FFFFFF"/>
                  </a:solidFill>
                </a:uFill>
                <a:latin typeface="Arial"/>
                <a:ea typeface="Arial Unicode MS"/>
              </a:rPr>
              <a:t>Equations and algorithms describe quantitatively how a change in a measurable parameter (amplitude, frequency, position, phase, radiation or thermal energy scattered/emitted/absorbed by matter) is related to otherwise undetectable atomic features of the matter.</a:t>
            </a:r>
            <a:endParaRPr lang="en-US" sz="1800" b="0" strike="noStrike" spc="-1">
              <a:solidFill>
                <a:srgbClr val="000000"/>
              </a:solidFill>
              <a:uFill>
                <a:solidFill>
                  <a:srgbClr val="FFFFFF"/>
                </a:solidFill>
              </a:uFill>
              <a:latin typeface="Arial"/>
            </a:endParaRPr>
          </a:p>
          <a:p>
            <a:pPr>
              <a:lnSpc>
                <a:spcPct val="114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15524</TotalTime>
  <Words>1286</Words>
  <Application>Microsoft Macintosh PowerPoint</Application>
  <PresentationFormat>Custom</PresentationFormat>
  <Paragraphs>205</Paragraphs>
  <Slides>19</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Arial,Bold</vt:lpstr>
      <vt:lpstr>Symbol</vt:lpstr>
      <vt:lpstr>Arial</vt:lpstr>
      <vt:lpstr>Arial Unicode MS</vt:lpstr>
      <vt:lpstr>Arial;Helvetica</vt:lpstr>
      <vt:lpstr>DejaVu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dc:description/>
  <cp:lastModifiedBy>Microsoft Office User</cp:lastModifiedBy>
  <cp:revision>974</cp:revision>
  <cp:lastPrinted>2005-05-03T15:19:01Z</cp:lastPrinted>
  <dcterms:created xsi:type="dcterms:W3CDTF">2001-09-15T20:22:34Z</dcterms:created>
  <dcterms:modified xsi:type="dcterms:W3CDTF">2019-01-07T23:48:11Z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15.0032</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15</vt:i4>
  </property>
  <property fmtid="{D5CDD505-2E9C-101B-9397-08002B2CF9AE}" pid="8" name="PresentationFormat">
    <vt:lpwstr>Custom</vt:lpwstr>
  </property>
  <property fmtid="{D5CDD505-2E9C-101B-9397-08002B2CF9AE}" pid="9" name="ScaleCrop">
    <vt:bool>false</vt:bool>
  </property>
  <property fmtid="{D5CDD505-2E9C-101B-9397-08002B2CF9AE}" pid="10" name="ShareDoc">
    <vt:bool>false</vt:bool>
  </property>
  <property fmtid="{D5CDD505-2E9C-101B-9397-08002B2CF9AE}" pid="11" name="Slides">
    <vt:i4>15</vt:i4>
  </property>
</Properties>
</file>